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93" r:id="rId2"/>
    <p:sldId id="309" r:id="rId3"/>
    <p:sldId id="303" r:id="rId4"/>
    <p:sldId id="313" r:id="rId5"/>
    <p:sldId id="314" r:id="rId6"/>
    <p:sldId id="315" r:id="rId7"/>
    <p:sldId id="318" r:id="rId8"/>
    <p:sldId id="319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97B0"/>
    <a:srgbClr val="D8706D"/>
    <a:srgbClr val="66FFFF"/>
    <a:srgbClr val="C00000"/>
    <a:srgbClr val="FFFFFF"/>
    <a:srgbClr val="F1E1DB"/>
    <a:srgbClr val="546882"/>
    <a:srgbClr val="FEFBFA"/>
    <a:srgbClr val="FDFCFC"/>
    <a:srgbClr val="333F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2115" autoAdjust="0"/>
  </p:normalViewPr>
  <p:slideViewPr>
    <p:cSldViewPr snapToGrid="0">
      <p:cViewPr varScale="1">
        <p:scale>
          <a:sx n="106" d="100"/>
          <a:sy n="106" d="100"/>
        </p:scale>
        <p:origin x="76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55E4EF-067B-4FDA-B40C-3668CD58E4E4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CE2DA9-E64D-4ACE-B33A-EBC0AD6CC9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163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E2DA9-E64D-4ACE-B33A-EBC0AD6CC9F1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877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-368300" algn="just">
              <a:lnSpc>
                <a:spcPct val="114000"/>
              </a:lnSpc>
              <a:spcAft>
                <a:spcPts val="1200"/>
              </a:spcAft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ведение единой федеральной базы данных о медицинских работниках системы здравоохранения Российской Федерации;</a:t>
            </a:r>
          </a:p>
          <a:p>
            <a:pPr indent="-368300" algn="just">
              <a:lnSpc>
                <a:spcPct val="114000"/>
              </a:lnSpc>
              <a:spcAft>
                <a:spcPts val="1200"/>
              </a:spcAft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полного электронного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медицинских работников на протяжение всего срока их работы в системе здравоохранения Российской Федерации, включая данные по аккредитации и движению между медицинскими организациями;</a:t>
            </a:r>
          </a:p>
          <a:p>
            <a:pPr indent="-368300" algn="just">
              <a:lnSpc>
                <a:spcPct val="114000"/>
              </a:lnSpc>
              <a:spcAft>
                <a:spcPts val="1200"/>
              </a:spcAft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обеспечение доступа медицинских работников к данным своего электронного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контроля достоверности содержащихся в нем данных;</a:t>
            </a:r>
          </a:p>
          <a:p>
            <a:pPr indent="-368300" algn="just">
              <a:lnSpc>
                <a:spcPct val="114000"/>
              </a:lnSpc>
              <a:spcAft>
                <a:spcPts val="1200"/>
              </a:spcAft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идентификация медицинского работника при работе в информационных системах ЕГИСЗ, как федерального, так и регионального уровня: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E2DA9-E64D-4ACE-B33A-EBC0AD6CC9F1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385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E2DA9-E64D-4ACE-B33A-EBC0AD6CC9F1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3856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E2DA9-E64D-4ACE-B33A-EBC0AD6CC9F1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333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E2DA9-E64D-4ACE-B33A-EBC0AD6CC9F1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8363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E2DA9-E64D-4ACE-B33A-EBC0AD6CC9F1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8166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E2DA9-E64D-4ACE-B33A-EBC0AD6CC9F1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3327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E2DA9-E64D-4ACE-B33A-EBC0AD6CC9F1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90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E3702-1C3B-4D74-B9A9-629955DA86F3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5D284-0C67-40C0-BEEA-06D19B99C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019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E3702-1C3B-4D74-B9A9-629955DA86F3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5D284-0C67-40C0-BEEA-06D19B99C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515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E3702-1C3B-4D74-B9A9-629955DA86F3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5D284-0C67-40C0-BEEA-06D19B99C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1425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5440" y="96011"/>
            <a:ext cx="9505056" cy="740701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80000"/>
              </a:lnSpc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455" y="404664"/>
            <a:ext cx="672075" cy="365125"/>
          </a:xfrm>
          <a:prstGeom prst="rect">
            <a:avLst/>
          </a:prstGeom>
        </p:spPr>
        <p:txBody>
          <a:bodyPr/>
          <a:lstStyle>
            <a:lvl1pPr>
              <a:defRPr sz="2133" spc="-200">
                <a:solidFill>
                  <a:srgbClr val="DD1A3C"/>
                </a:solidFill>
                <a:latin typeface="AvantGardeGothicC" pitchFamily="82" charset="0"/>
              </a:defRPr>
            </a:lvl1pPr>
          </a:lstStyle>
          <a:p>
            <a:fld id="{E8EE243D-D7F2-4540-B46C-0E625ACAF3E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5904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5440" y="96011"/>
            <a:ext cx="9505056" cy="740701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80000"/>
              </a:lnSpc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455" y="404664"/>
            <a:ext cx="672075" cy="365125"/>
          </a:xfrm>
          <a:prstGeom prst="rect">
            <a:avLst/>
          </a:prstGeom>
        </p:spPr>
        <p:txBody>
          <a:bodyPr/>
          <a:lstStyle>
            <a:lvl1pPr>
              <a:defRPr sz="2133" spc="-200">
                <a:solidFill>
                  <a:srgbClr val="DD1A3C"/>
                </a:solidFill>
                <a:latin typeface="AvantGardeGothicC" pitchFamily="82" charset="0"/>
              </a:defRPr>
            </a:lvl1pPr>
          </a:lstStyle>
          <a:p>
            <a:fld id="{E8EE243D-D7F2-4540-B46C-0E625ACAF3E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21692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5440" y="96011"/>
            <a:ext cx="9505056" cy="740701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80000"/>
              </a:lnSpc>
              <a:defRPr sz="3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455" y="404664"/>
            <a:ext cx="672075" cy="365125"/>
          </a:xfrm>
          <a:prstGeom prst="rect">
            <a:avLst/>
          </a:prstGeom>
        </p:spPr>
        <p:txBody>
          <a:bodyPr/>
          <a:lstStyle>
            <a:lvl1pPr>
              <a:defRPr sz="2133" spc="-200">
                <a:solidFill>
                  <a:srgbClr val="DD1A3C"/>
                </a:solidFill>
                <a:latin typeface="AvantGardeGothicC" pitchFamily="82" charset="0"/>
              </a:defRPr>
            </a:lvl1pPr>
          </a:lstStyle>
          <a:p>
            <a:fld id="{E8EE243D-D7F2-4540-B46C-0E625ACAF3E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9402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E3702-1C3B-4D74-B9A9-629955DA86F3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5D284-0C67-40C0-BEEA-06D19B99C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688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E3702-1C3B-4D74-B9A9-629955DA86F3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5D284-0C67-40C0-BEEA-06D19B99C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96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E3702-1C3B-4D74-B9A9-629955DA86F3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5D284-0C67-40C0-BEEA-06D19B99C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237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E3702-1C3B-4D74-B9A9-629955DA86F3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5D284-0C67-40C0-BEEA-06D19B99C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15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E3702-1C3B-4D74-B9A9-629955DA86F3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5D284-0C67-40C0-BEEA-06D19B99C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258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E3702-1C3B-4D74-B9A9-629955DA86F3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5D284-0C67-40C0-BEEA-06D19B99C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103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E3702-1C3B-4D74-B9A9-629955DA86F3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5D284-0C67-40C0-BEEA-06D19B99C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647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E3702-1C3B-4D74-B9A9-629955DA86F3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5D284-0C67-40C0-BEEA-06D19B99C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01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E3702-1C3B-4D74-B9A9-629955DA86F3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85D284-0C67-40C0-BEEA-06D19B99C8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562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egisz@rt-eu.ru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portal.egisz.rosminzdrav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35792" y="1669004"/>
            <a:ext cx="9706792" cy="3953874"/>
          </a:xfrm>
          <a:prstGeom prst="rect">
            <a:avLst/>
          </a:prstGeom>
          <a:solidFill>
            <a:srgbClr val="C000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cap="all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92437" y="1726952"/>
            <a:ext cx="247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cap="all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 </a:t>
            </a:r>
            <a:endParaRPr lang="ru-RU" sz="3200" cap="all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45027" y="717874"/>
            <a:ext cx="9687627" cy="956222"/>
          </a:xfrm>
          <a:prstGeom prst="rect">
            <a:avLst/>
          </a:prstGeom>
          <a:solidFill>
            <a:schemeClr val="bg1">
              <a:alpha val="7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075" y="771525"/>
            <a:ext cx="2853296" cy="83791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045028" y="717874"/>
            <a:ext cx="549710" cy="946986"/>
          </a:xfrm>
          <a:prstGeom prst="rect">
            <a:avLst/>
          </a:prstGeom>
          <a:solidFill>
            <a:schemeClr val="tx2">
              <a:lumMod val="40000"/>
              <a:lumOff val="60000"/>
              <a:alpha val="7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35791" y="1678240"/>
            <a:ext cx="562100" cy="3944638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42756" y="1678674"/>
            <a:ext cx="9684384" cy="37856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cap="all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Единая  государственная</a:t>
            </a:r>
          </a:p>
          <a:p>
            <a:pPr algn="ctr"/>
            <a:r>
              <a:rPr lang="ru-RU" sz="2400" b="1" cap="all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Информационная  система</a:t>
            </a:r>
          </a:p>
          <a:p>
            <a:pPr algn="ctr"/>
            <a:r>
              <a:rPr lang="ru-RU" sz="2400" b="1" cap="all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В  сфере  здравоохранения</a:t>
            </a:r>
          </a:p>
          <a:p>
            <a:pPr algn="ctr"/>
            <a:endParaRPr lang="ru-RU" sz="2400" b="1" cap="all" dirty="0" smtClean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  <a:p>
            <a:pPr algn="ctr"/>
            <a:endParaRPr lang="ru-RU" sz="2400" b="1" cap="all" dirty="0" smtClean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  <a:p>
            <a:pPr algn="ctr"/>
            <a:r>
              <a:rPr lang="ru-RU" sz="2000" b="1" cap="all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ФЕДЕРАЛЬНЫЙ  РЕГИСТР</a:t>
            </a:r>
          </a:p>
          <a:p>
            <a:pPr algn="ctr"/>
            <a:r>
              <a:rPr lang="ru-RU" sz="2000" b="1" cap="all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МЕДИЦИНСКИХ  РАБОТНИКОВ</a:t>
            </a:r>
          </a:p>
          <a:p>
            <a:pPr algn="ctr"/>
            <a:endParaRPr lang="ru-RU" sz="2000" b="1" cap="all" dirty="0" smtClean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  <a:p>
            <a:pPr algn="ctr"/>
            <a:endParaRPr lang="ru-RU" sz="2000" b="1" cap="all" dirty="0" smtClean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  <a:p>
            <a:pPr algn="ctr"/>
            <a:r>
              <a:rPr lang="ru-RU" sz="2000" b="1" cap="all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Федеральный  регистр</a:t>
            </a:r>
          </a:p>
          <a:p>
            <a:pPr algn="ctr"/>
            <a:r>
              <a:rPr lang="ru-RU" sz="2000" b="1" cap="all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Медицинских организаций</a:t>
            </a:r>
            <a:endParaRPr lang="ru-RU" sz="2000" b="1" cap="all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87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Прямоугольник 637"/>
          <p:cNvSpPr/>
          <p:nvPr/>
        </p:nvSpPr>
        <p:spPr>
          <a:xfrm>
            <a:off x="0" y="1009934"/>
            <a:ext cx="12192000" cy="58480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68300" algn="just">
              <a:lnSpc>
                <a:spcPct val="114000"/>
              </a:lnSpc>
              <a:spcAft>
                <a:spcPts val="1200"/>
              </a:spcAft>
              <a:buFont typeface="Wingdings" pitchFamily="2" charset="2"/>
              <a:buChar char="Ø"/>
            </a:pP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66667" y="9705192"/>
            <a:ext cx="2743200" cy="365125"/>
          </a:xfrm>
        </p:spPr>
        <p:txBody>
          <a:bodyPr anchor="ctr"/>
          <a:lstStyle/>
          <a:p>
            <a:pPr algn="ctr"/>
            <a:fld id="{E8EE243D-D7F2-4540-B46C-0E625ACAF3E0}" type="slidenum">
              <a:rPr lang="ru-RU" smtClean="0"/>
              <a:pPr algn="ctr"/>
              <a:t>2</a:t>
            </a:fld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833277" y="116825"/>
            <a:ext cx="109214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Основное назначение Федерального регистра медицинских работников и Федерального регистра медицинских организаций</a:t>
            </a:r>
            <a:endParaRPr lang="ru-RU" sz="2400" cap="all" dirty="0">
              <a:solidFill>
                <a:schemeClr val="tx2">
                  <a:lumMod val="50000"/>
                </a:schemeClr>
              </a:solidFill>
              <a:latin typeface="Roboto" pitchFamily="2" charset="0"/>
              <a:ea typeface="Roboto" pitchFamily="2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015308"/>
            <a:ext cx="1220400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0" y="0"/>
            <a:ext cx="809221" cy="1021278"/>
          </a:xfrm>
          <a:prstGeom prst="rect">
            <a:avLst/>
          </a:prstGeom>
          <a:solidFill>
            <a:srgbClr val="546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78427" y="4681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Freeform 14099"/>
          <p:cNvSpPr>
            <a:spLocks noChangeAspect="1" noEditPoints="1"/>
          </p:cNvSpPr>
          <p:nvPr/>
        </p:nvSpPr>
        <p:spPr bwMode="auto">
          <a:xfrm>
            <a:off x="9334209" y="2340531"/>
            <a:ext cx="725596" cy="720000"/>
          </a:xfrm>
          <a:custGeom>
            <a:avLst/>
            <a:gdLst/>
            <a:ahLst/>
            <a:cxnLst>
              <a:cxn ang="0">
                <a:pos x="606" y="647"/>
              </a:cxn>
              <a:cxn ang="0">
                <a:pos x="153" y="647"/>
              </a:cxn>
              <a:cxn ang="0">
                <a:pos x="666" y="627"/>
              </a:cxn>
              <a:cxn ang="0">
                <a:pos x="202" y="624"/>
              </a:cxn>
              <a:cxn ang="0">
                <a:pos x="470" y="544"/>
              </a:cxn>
              <a:cxn ang="0">
                <a:pos x="391" y="538"/>
              </a:cxn>
              <a:cxn ang="0">
                <a:pos x="202" y="551"/>
              </a:cxn>
              <a:cxn ang="0">
                <a:pos x="559" y="448"/>
              </a:cxn>
              <a:cxn ang="0">
                <a:pos x="231" y="441"/>
              </a:cxn>
              <a:cxn ang="0">
                <a:pos x="263" y="457"/>
              </a:cxn>
              <a:cxn ang="0">
                <a:pos x="253" y="437"/>
              </a:cxn>
              <a:cxn ang="0">
                <a:pos x="295" y="450"/>
              </a:cxn>
              <a:cxn ang="0">
                <a:pos x="324" y="423"/>
              </a:cxn>
              <a:cxn ang="0">
                <a:pos x="574" y="411"/>
              </a:cxn>
              <a:cxn ang="0">
                <a:pos x="213" y="425"/>
              </a:cxn>
              <a:cxn ang="0">
                <a:pos x="485" y="396"/>
              </a:cxn>
              <a:cxn ang="0">
                <a:pos x="245" y="398"/>
              </a:cxn>
              <a:cxn ang="0">
                <a:pos x="437" y="387"/>
              </a:cxn>
              <a:cxn ang="0">
                <a:pos x="421" y="405"/>
              </a:cxn>
              <a:cxn ang="0">
                <a:pos x="594" y="377"/>
              </a:cxn>
              <a:cxn ang="0">
                <a:pos x="231" y="359"/>
              </a:cxn>
              <a:cxn ang="0">
                <a:pos x="517" y="381"/>
              </a:cxn>
              <a:cxn ang="0">
                <a:pos x="242" y="378"/>
              </a:cxn>
              <a:cxn ang="0">
                <a:pos x="437" y="366"/>
              </a:cxn>
              <a:cxn ang="0">
                <a:pos x="574" y="335"/>
              </a:cxn>
              <a:cxn ang="0">
                <a:pos x="391" y="334"/>
              </a:cxn>
              <a:cxn ang="0">
                <a:pos x="532" y="345"/>
              </a:cxn>
              <a:cxn ang="0">
                <a:pos x="485" y="315"/>
              </a:cxn>
              <a:cxn ang="0">
                <a:pos x="253" y="334"/>
              </a:cxn>
              <a:cxn ang="0">
                <a:pos x="470" y="331"/>
              </a:cxn>
              <a:cxn ang="0">
                <a:pos x="574" y="296"/>
              </a:cxn>
              <a:cxn ang="0">
                <a:pos x="391" y="292"/>
              </a:cxn>
              <a:cxn ang="0">
                <a:pos x="532" y="305"/>
              </a:cxn>
              <a:cxn ang="0">
                <a:pos x="499" y="276"/>
              </a:cxn>
              <a:cxn ang="0">
                <a:pos x="248" y="294"/>
              </a:cxn>
              <a:cxn ang="0">
                <a:pos x="437" y="282"/>
              </a:cxn>
              <a:cxn ang="0">
                <a:pos x="273" y="286"/>
              </a:cxn>
              <a:cxn ang="0">
                <a:pos x="324" y="248"/>
              </a:cxn>
              <a:cxn ang="0">
                <a:pos x="532" y="246"/>
              </a:cxn>
              <a:cxn ang="0">
                <a:pos x="517" y="262"/>
              </a:cxn>
              <a:cxn ang="0">
                <a:pos x="242" y="256"/>
              </a:cxn>
              <a:cxn ang="0">
                <a:pos x="574" y="240"/>
              </a:cxn>
              <a:cxn ang="0">
                <a:pos x="284" y="241"/>
              </a:cxn>
              <a:cxn ang="0">
                <a:pos x="532" y="207"/>
              </a:cxn>
              <a:cxn ang="0">
                <a:pos x="305" y="213"/>
              </a:cxn>
              <a:cxn ang="0">
                <a:pos x="517" y="202"/>
              </a:cxn>
              <a:cxn ang="0">
                <a:pos x="245" y="214"/>
              </a:cxn>
              <a:cxn ang="0">
                <a:pos x="594" y="207"/>
              </a:cxn>
              <a:cxn ang="0">
                <a:pos x="295" y="195"/>
              </a:cxn>
              <a:cxn ang="0">
                <a:pos x="532" y="167"/>
              </a:cxn>
              <a:cxn ang="0">
                <a:pos x="305" y="170"/>
              </a:cxn>
              <a:cxn ang="0">
                <a:pos x="485" y="151"/>
              </a:cxn>
              <a:cxn ang="0">
                <a:pos x="258" y="167"/>
              </a:cxn>
              <a:cxn ang="0">
                <a:pos x="258" y="146"/>
              </a:cxn>
              <a:cxn ang="0">
                <a:pos x="273" y="162"/>
              </a:cxn>
              <a:cxn ang="0">
                <a:pos x="324" y="141"/>
              </a:cxn>
              <a:cxn ang="0">
                <a:pos x="362" y="82"/>
              </a:cxn>
              <a:cxn ang="0">
                <a:pos x="336" y="36"/>
              </a:cxn>
              <a:cxn ang="0">
                <a:pos x="478" y="53"/>
              </a:cxn>
              <a:cxn ang="0">
                <a:pos x="678" y="530"/>
              </a:cxn>
              <a:cxn ang="0">
                <a:pos x="84" y="506"/>
              </a:cxn>
            </a:cxnLst>
            <a:rect l="0" t="0" r="r" b="b"/>
            <a:pathLst>
              <a:path w="778" h="772">
                <a:moveTo>
                  <a:pt x="0" y="733"/>
                </a:moveTo>
                <a:lnTo>
                  <a:pt x="778" y="733"/>
                </a:lnTo>
                <a:lnTo>
                  <a:pt x="778" y="772"/>
                </a:lnTo>
                <a:lnTo>
                  <a:pt x="0" y="772"/>
                </a:lnTo>
                <a:lnTo>
                  <a:pt x="0" y="733"/>
                </a:lnTo>
                <a:close/>
                <a:moveTo>
                  <a:pt x="391" y="644"/>
                </a:moveTo>
                <a:lnTo>
                  <a:pt x="470" y="645"/>
                </a:lnTo>
                <a:lnTo>
                  <a:pt x="543" y="646"/>
                </a:lnTo>
                <a:lnTo>
                  <a:pt x="606" y="647"/>
                </a:lnTo>
                <a:lnTo>
                  <a:pt x="666" y="648"/>
                </a:lnTo>
                <a:lnTo>
                  <a:pt x="666" y="671"/>
                </a:lnTo>
                <a:lnTo>
                  <a:pt x="391" y="671"/>
                </a:lnTo>
                <a:lnTo>
                  <a:pt x="391" y="644"/>
                </a:lnTo>
                <a:close/>
                <a:moveTo>
                  <a:pt x="317" y="644"/>
                </a:moveTo>
                <a:lnTo>
                  <a:pt x="317" y="671"/>
                </a:lnTo>
                <a:lnTo>
                  <a:pt x="107" y="671"/>
                </a:lnTo>
                <a:lnTo>
                  <a:pt x="107" y="648"/>
                </a:lnTo>
                <a:lnTo>
                  <a:pt x="153" y="647"/>
                </a:lnTo>
                <a:lnTo>
                  <a:pt x="202" y="646"/>
                </a:lnTo>
                <a:lnTo>
                  <a:pt x="256" y="645"/>
                </a:lnTo>
                <a:lnTo>
                  <a:pt x="317" y="644"/>
                </a:lnTo>
                <a:close/>
                <a:moveTo>
                  <a:pt x="391" y="591"/>
                </a:moveTo>
                <a:lnTo>
                  <a:pt x="470" y="596"/>
                </a:lnTo>
                <a:lnTo>
                  <a:pt x="543" y="600"/>
                </a:lnTo>
                <a:lnTo>
                  <a:pt x="606" y="603"/>
                </a:lnTo>
                <a:lnTo>
                  <a:pt x="666" y="605"/>
                </a:lnTo>
                <a:lnTo>
                  <a:pt x="666" y="627"/>
                </a:lnTo>
                <a:lnTo>
                  <a:pt x="606" y="626"/>
                </a:lnTo>
                <a:lnTo>
                  <a:pt x="543" y="624"/>
                </a:lnTo>
                <a:lnTo>
                  <a:pt x="470" y="622"/>
                </a:lnTo>
                <a:lnTo>
                  <a:pt x="391" y="618"/>
                </a:lnTo>
                <a:lnTo>
                  <a:pt x="391" y="591"/>
                </a:lnTo>
                <a:close/>
                <a:moveTo>
                  <a:pt x="317" y="591"/>
                </a:moveTo>
                <a:lnTo>
                  <a:pt x="317" y="618"/>
                </a:lnTo>
                <a:lnTo>
                  <a:pt x="256" y="622"/>
                </a:lnTo>
                <a:lnTo>
                  <a:pt x="202" y="624"/>
                </a:lnTo>
                <a:lnTo>
                  <a:pt x="153" y="626"/>
                </a:lnTo>
                <a:lnTo>
                  <a:pt x="107" y="627"/>
                </a:lnTo>
                <a:lnTo>
                  <a:pt x="107" y="605"/>
                </a:lnTo>
                <a:lnTo>
                  <a:pt x="153" y="603"/>
                </a:lnTo>
                <a:lnTo>
                  <a:pt x="202" y="600"/>
                </a:lnTo>
                <a:lnTo>
                  <a:pt x="256" y="596"/>
                </a:lnTo>
                <a:lnTo>
                  <a:pt x="317" y="591"/>
                </a:lnTo>
                <a:close/>
                <a:moveTo>
                  <a:pt x="391" y="538"/>
                </a:moveTo>
                <a:lnTo>
                  <a:pt x="470" y="544"/>
                </a:lnTo>
                <a:lnTo>
                  <a:pt x="543" y="551"/>
                </a:lnTo>
                <a:lnTo>
                  <a:pt x="606" y="556"/>
                </a:lnTo>
                <a:lnTo>
                  <a:pt x="666" y="562"/>
                </a:lnTo>
                <a:lnTo>
                  <a:pt x="666" y="584"/>
                </a:lnTo>
                <a:lnTo>
                  <a:pt x="606" y="579"/>
                </a:lnTo>
                <a:lnTo>
                  <a:pt x="543" y="575"/>
                </a:lnTo>
                <a:lnTo>
                  <a:pt x="470" y="570"/>
                </a:lnTo>
                <a:lnTo>
                  <a:pt x="391" y="565"/>
                </a:lnTo>
                <a:lnTo>
                  <a:pt x="391" y="538"/>
                </a:lnTo>
                <a:close/>
                <a:moveTo>
                  <a:pt x="317" y="538"/>
                </a:moveTo>
                <a:lnTo>
                  <a:pt x="317" y="565"/>
                </a:lnTo>
                <a:lnTo>
                  <a:pt x="256" y="570"/>
                </a:lnTo>
                <a:lnTo>
                  <a:pt x="202" y="575"/>
                </a:lnTo>
                <a:lnTo>
                  <a:pt x="153" y="579"/>
                </a:lnTo>
                <a:lnTo>
                  <a:pt x="107" y="584"/>
                </a:lnTo>
                <a:lnTo>
                  <a:pt x="107" y="562"/>
                </a:lnTo>
                <a:lnTo>
                  <a:pt x="153" y="556"/>
                </a:lnTo>
                <a:lnTo>
                  <a:pt x="202" y="551"/>
                </a:lnTo>
                <a:lnTo>
                  <a:pt x="256" y="544"/>
                </a:lnTo>
                <a:lnTo>
                  <a:pt x="317" y="538"/>
                </a:lnTo>
                <a:close/>
                <a:moveTo>
                  <a:pt x="574" y="450"/>
                </a:moveTo>
                <a:lnTo>
                  <a:pt x="594" y="452"/>
                </a:lnTo>
                <a:lnTo>
                  <a:pt x="594" y="472"/>
                </a:lnTo>
                <a:lnTo>
                  <a:pt x="574" y="470"/>
                </a:lnTo>
                <a:lnTo>
                  <a:pt x="574" y="450"/>
                </a:lnTo>
                <a:close/>
                <a:moveTo>
                  <a:pt x="532" y="444"/>
                </a:moveTo>
                <a:lnTo>
                  <a:pt x="559" y="448"/>
                </a:lnTo>
                <a:lnTo>
                  <a:pt x="559" y="468"/>
                </a:lnTo>
                <a:lnTo>
                  <a:pt x="532" y="463"/>
                </a:lnTo>
                <a:lnTo>
                  <a:pt x="532" y="444"/>
                </a:lnTo>
                <a:close/>
                <a:moveTo>
                  <a:pt x="231" y="441"/>
                </a:moveTo>
                <a:lnTo>
                  <a:pt x="231" y="462"/>
                </a:lnTo>
                <a:lnTo>
                  <a:pt x="213" y="465"/>
                </a:lnTo>
                <a:lnTo>
                  <a:pt x="213" y="446"/>
                </a:lnTo>
                <a:lnTo>
                  <a:pt x="223" y="444"/>
                </a:lnTo>
                <a:lnTo>
                  <a:pt x="231" y="441"/>
                </a:lnTo>
                <a:close/>
                <a:moveTo>
                  <a:pt x="485" y="436"/>
                </a:moveTo>
                <a:lnTo>
                  <a:pt x="499" y="438"/>
                </a:lnTo>
                <a:lnTo>
                  <a:pt x="517" y="441"/>
                </a:lnTo>
                <a:lnTo>
                  <a:pt x="517" y="461"/>
                </a:lnTo>
                <a:lnTo>
                  <a:pt x="499" y="459"/>
                </a:lnTo>
                <a:lnTo>
                  <a:pt x="485" y="457"/>
                </a:lnTo>
                <a:lnTo>
                  <a:pt x="485" y="436"/>
                </a:lnTo>
                <a:close/>
                <a:moveTo>
                  <a:pt x="263" y="435"/>
                </a:moveTo>
                <a:lnTo>
                  <a:pt x="263" y="457"/>
                </a:lnTo>
                <a:lnTo>
                  <a:pt x="258" y="458"/>
                </a:lnTo>
                <a:lnTo>
                  <a:pt x="253" y="458"/>
                </a:lnTo>
                <a:lnTo>
                  <a:pt x="250" y="459"/>
                </a:lnTo>
                <a:lnTo>
                  <a:pt x="245" y="460"/>
                </a:lnTo>
                <a:lnTo>
                  <a:pt x="242" y="460"/>
                </a:lnTo>
                <a:lnTo>
                  <a:pt x="242" y="439"/>
                </a:lnTo>
                <a:lnTo>
                  <a:pt x="245" y="439"/>
                </a:lnTo>
                <a:lnTo>
                  <a:pt x="250" y="438"/>
                </a:lnTo>
                <a:lnTo>
                  <a:pt x="253" y="437"/>
                </a:lnTo>
                <a:lnTo>
                  <a:pt x="258" y="436"/>
                </a:lnTo>
                <a:lnTo>
                  <a:pt x="263" y="435"/>
                </a:lnTo>
                <a:close/>
                <a:moveTo>
                  <a:pt x="437" y="429"/>
                </a:moveTo>
                <a:lnTo>
                  <a:pt x="470" y="434"/>
                </a:lnTo>
                <a:lnTo>
                  <a:pt x="470" y="455"/>
                </a:lnTo>
                <a:lnTo>
                  <a:pt x="437" y="450"/>
                </a:lnTo>
                <a:lnTo>
                  <a:pt x="437" y="429"/>
                </a:lnTo>
                <a:close/>
                <a:moveTo>
                  <a:pt x="295" y="428"/>
                </a:moveTo>
                <a:lnTo>
                  <a:pt x="295" y="450"/>
                </a:lnTo>
                <a:lnTo>
                  <a:pt x="273" y="455"/>
                </a:lnTo>
                <a:lnTo>
                  <a:pt x="273" y="433"/>
                </a:lnTo>
                <a:lnTo>
                  <a:pt x="295" y="428"/>
                </a:lnTo>
                <a:close/>
                <a:moveTo>
                  <a:pt x="391" y="423"/>
                </a:moveTo>
                <a:lnTo>
                  <a:pt x="421" y="427"/>
                </a:lnTo>
                <a:lnTo>
                  <a:pt x="421" y="448"/>
                </a:lnTo>
                <a:lnTo>
                  <a:pt x="391" y="445"/>
                </a:lnTo>
                <a:lnTo>
                  <a:pt x="391" y="423"/>
                </a:lnTo>
                <a:close/>
                <a:moveTo>
                  <a:pt x="324" y="423"/>
                </a:moveTo>
                <a:lnTo>
                  <a:pt x="324" y="445"/>
                </a:lnTo>
                <a:lnTo>
                  <a:pt x="305" y="448"/>
                </a:lnTo>
                <a:lnTo>
                  <a:pt x="305" y="426"/>
                </a:lnTo>
                <a:lnTo>
                  <a:pt x="324" y="423"/>
                </a:lnTo>
                <a:close/>
                <a:moveTo>
                  <a:pt x="574" y="411"/>
                </a:moveTo>
                <a:lnTo>
                  <a:pt x="594" y="414"/>
                </a:lnTo>
                <a:lnTo>
                  <a:pt x="594" y="434"/>
                </a:lnTo>
                <a:lnTo>
                  <a:pt x="574" y="430"/>
                </a:lnTo>
                <a:lnTo>
                  <a:pt x="574" y="411"/>
                </a:lnTo>
                <a:close/>
                <a:moveTo>
                  <a:pt x="532" y="403"/>
                </a:moveTo>
                <a:lnTo>
                  <a:pt x="559" y="409"/>
                </a:lnTo>
                <a:lnTo>
                  <a:pt x="559" y="428"/>
                </a:lnTo>
                <a:lnTo>
                  <a:pt x="532" y="423"/>
                </a:lnTo>
                <a:lnTo>
                  <a:pt x="532" y="403"/>
                </a:lnTo>
                <a:close/>
                <a:moveTo>
                  <a:pt x="231" y="401"/>
                </a:moveTo>
                <a:lnTo>
                  <a:pt x="231" y="421"/>
                </a:lnTo>
                <a:lnTo>
                  <a:pt x="223" y="423"/>
                </a:lnTo>
                <a:lnTo>
                  <a:pt x="213" y="425"/>
                </a:lnTo>
                <a:lnTo>
                  <a:pt x="213" y="405"/>
                </a:lnTo>
                <a:lnTo>
                  <a:pt x="231" y="401"/>
                </a:lnTo>
                <a:close/>
                <a:moveTo>
                  <a:pt x="485" y="396"/>
                </a:moveTo>
                <a:lnTo>
                  <a:pt x="499" y="398"/>
                </a:lnTo>
                <a:lnTo>
                  <a:pt x="517" y="401"/>
                </a:lnTo>
                <a:lnTo>
                  <a:pt x="517" y="421"/>
                </a:lnTo>
                <a:lnTo>
                  <a:pt x="499" y="418"/>
                </a:lnTo>
                <a:lnTo>
                  <a:pt x="485" y="415"/>
                </a:lnTo>
                <a:lnTo>
                  <a:pt x="485" y="396"/>
                </a:lnTo>
                <a:close/>
                <a:moveTo>
                  <a:pt x="263" y="393"/>
                </a:moveTo>
                <a:lnTo>
                  <a:pt x="263" y="414"/>
                </a:lnTo>
                <a:lnTo>
                  <a:pt x="258" y="415"/>
                </a:lnTo>
                <a:lnTo>
                  <a:pt x="253" y="416"/>
                </a:lnTo>
                <a:lnTo>
                  <a:pt x="250" y="417"/>
                </a:lnTo>
                <a:lnTo>
                  <a:pt x="245" y="417"/>
                </a:lnTo>
                <a:lnTo>
                  <a:pt x="242" y="418"/>
                </a:lnTo>
                <a:lnTo>
                  <a:pt x="242" y="398"/>
                </a:lnTo>
                <a:lnTo>
                  <a:pt x="245" y="398"/>
                </a:lnTo>
                <a:lnTo>
                  <a:pt x="250" y="397"/>
                </a:lnTo>
                <a:lnTo>
                  <a:pt x="253" y="396"/>
                </a:lnTo>
                <a:lnTo>
                  <a:pt x="258" y="394"/>
                </a:lnTo>
                <a:lnTo>
                  <a:pt x="263" y="393"/>
                </a:lnTo>
                <a:close/>
                <a:moveTo>
                  <a:pt x="437" y="387"/>
                </a:moveTo>
                <a:lnTo>
                  <a:pt x="470" y="392"/>
                </a:lnTo>
                <a:lnTo>
                  <a:pt x="470" y="413"/>
                </a:lnTo>
                <a:lnTo>
                  <a:pt x="437" y="408"/>
                </a:lnTo>
                <a:lnTo>
                  <a:pt x="437" y="387"/>
                </a:lnTo>
                <a:close/>
                <a:moveTo>
                  <a:pt x="295" y="386"/>
                </a:moveTo>
                <a:lnTo>
                  <a:pt x="295" y="406"/>
                </a:lnTo>
                <a:lnTo>
                  <a:pt x="284" y="410"/>
                </a:lnTo>
                <a:lnTo>
                  <a:pt x="273" y="412"/>
                </a:lnTo>
                <a:lnTo>
                  <a:pt x="273" y="390"/>
                </a:lnTo>
                <a:lnTo>
                  <a:pt x="295" y="386"/>
                </a:lnTo>
                <a:close/>
                <a:moveTo>
                  <a:pt x="391" y="378"/>
                </a:moveTo>
                <a:lnTo>
                  <a:pt x="421" y="383"/>
                </a:lnTo>
                <a:lnTo>
                  <a:pt x="421" y="405"/>
                </a:lnTo>
                <a:lnTo>
                  <a:pt x="391" y="400"/>
                </a:lnTo>
                <a:lnTo>
                  <a:pt x="391" y="378"/>
                </a:lnTo>
                <a:close/>
                <a:moveTo>
                  <a:pt x="324" y="378"/>
                </a:moveTo>
                <a:lnTo>
                  <a:pt x="324" y="400"/>
                </a:lnTo>
                <a:lnTo>
                  <a:pt x="305" y="404"/>
                </a:lnTo>
                <a:lnTo>
                  <a:pt x="305" y="383"/>
                </a:lnTo>
                <a:lnTo>
                  <a:pt x="324" y="378"/>
                </a:lnTo>
                <a:close/>
                <a:moveTo>
                  <a:pt x="574" y="373"/>
                </a:moveTo>
                <a:lnTo>
                  <a:pt x="594" y="377"/>
                </a:lnTo>
                <a:lnTo>
                  <a:pt x="594" y="396"/>
                </a:lnTo>
                <a:lnTo>
                  <a:pt x="574" y="392"/>
                </a:lnTo>
                <a:lnTo>
                  <a:pt x="574" y="373"/>
                </a:lnTo>
                <a:close/>
                <a:moveTo>
                  <a:pt x="532" y="364"/>
                </a:moveTo>
                <a:lnTo>
                  <a:pt x="559" y="369"/>
                </a:lnTo>
                <a:lnTo>
                  <a:pt x="559" y="389"/>
                </a:lnTo>
                <a:lnTo>
                  <a:pt x="532" y="383"/>
                </a:lnTo>
                <a:lnTo>
                  <a:pt x="532" y="364"/>
                </a:lnTo>
                <a:close/>
                <a:moveTo>
                  <a:pt x="231" y="359"/>
                </a:moveTo>
                <a:lnTo>
                  <a:pt x="231" y="380"/>
                </a:lnTo>
                <a:lnTo>
                  <a:pt x="223" y="383"/>
                </a:lnTo>
                <a:lnTo>
                  <a:pt x="213" y="386"/>
                </a:lnTo>
                <a:lnTo>
                  <a:pt x="213" y="365"/>
                </a:lnTo>
                <a:lnTo>
                  <a:pt x="231" y="359"/>
                </a:lnTo>
                <a:close/>
                <a:moveTo>
                  <a:pt x="485" y="354"/>
                </a:moveTo>
                <a:lnTo>
                  <a:pt x="499" y="357"/>
                </a:lnTo>
                <a:lnTo>
                  <a:pt x="517" y="361"/>
                </a:lnTo>
                <a:lnTo>
                  <a:pt x="517" y="381"/>
                </a:lnTo>
                <a:lnTo>
                  <a:pt x="499" y="378"/>
                </a:lnTo>
                <a:lnTo>
                  <a:pt x="485" y="375"/>
                </a:lnTo>
                <a:lnTo>
                  <a:pt x="485" y="354"/>
                </a:lnTo>
                <a:close/>
                <a:moveTo>
                  <a:pt x="263" y="352"/>
                </a:moveTo>
                <a:lnTo>
                  <a:pt x="263" y="373"/>
                </a:lnTo>
                <a:lnTo>
                  <a:pt x="258" y="374"/>
                </a:lnTo>
                <a:lnTo>
                  <a:pt x="253" y="375"/>
                </a:lnTo>
                <a:lnTo>
                  <a:pt x="248" y="377"/>
                </a:lnTo>
                <a:lnTo>
                  <a:pt x="242" y="378"/>
                </a:lnTo>
                <a:lnTo>
                  <a:pt x="242" y="357"/>
                </a:lnTo>
                <a:lnTo>
                  <a:pt x="248" y="356"/>
                </a:lnTo>
                <a:lnTo>
                  <a:pt x="253" y="354"/>
                </a:lnTo>
                <a:lnTo>
                  <a:pt x="258" y="353"/>
                </a:lnTo>
                <a:lnTo>
                  <a:pt x="263" y="352"/>
                </a:lnTo>
                <a:close/>
                <a:moveTo>
                  <a:pt x="437" y="344"/>
                </a:moveTo>
                <a:lnTo>
                  <a:pt x="470" y="351"/>
                </a:lnTo>
                <a:lnTo>
                  <a:pt x="470" y="371"/>
                </a:lnTo>
                <a:lnTo>
                  <a:pt x="437" y="366"/>
                </a:lnTo>
                <a:lnTo>
                  <a:pt x="437" y="344"/>
                </a:lnTo>
                <a:close/>
                <a:moveTo>
                  <a:pt x="295" y="343"/>
                </a:moveTo>
                <a:lnTo>
                  <a:pt x="295" y="365"/>
                </a:lnTo>
                <a:lnTo>
                  <a:pt x="284" y="367"/>
                </a:lnTo>
                <a:lnTo>
                  <a:pt x="273" y="370"/>
                </a:lnTo>
                <a:lnTo>
                  <a:pt x="273" y="349"/>
                </a:lnTo>
                <a:lnTo>
                  <a:pt x="284" y="346"/>
                </a:lnTo>
                <a:lnTo>
                  <a:pt x="295" y="343"/>
                </a:lnTo>
                <a:close/>
                <a:moveTo>
                  <a:pt x="574" y="335"/>
                </a:moveTo>
                <a:lnTo>
                  <a:pt x="594" y="340"/>
                </a:lnTo>
                <a:lnTo>
                  <a:pt x="594" y="358"/>
                </a:lnTo>
                <a:lnTo>
                  <a:pt x="574" y="354"/>
                </a:lnTo>
                <a:lnTo>
                  <a:pt x="574" y="335"/>
                </a:lnTo>
                <a:close/>
                <a:moveTo>
                  <a:pt x="391" y="334"/>
                </a:moveTo>
                <a:lnTo>
                  <a:pt x="421" y="341"/>
                </a:lnTo>
                <a:lnTo>
                  <a:pt x="421" y="363"/>
                </a:lnTo>
                <a:lnTo>
                  <a:pt x="391" y="356"/>
                </a:lnTo>
                <a:lnTo>
                  <a:pt x="391" y="334"/>
                </a:lnTo>
                <a:close/>
                <a:moveTo>
                  <a:pt x="324" y="334"/>
                </a:moveTo>
                <a:lnTo>
                  <a:pt x="324" y="357"/>
                </a:lnTo>
                <a:lnTo>
                  <a:pt x="305" y="362"/>
                </a:lnTo>
                <a:lnTo>
                  <a:pt x="305" y="340"/>
                </a:lnTo>
                <a:lnTo>
                  <a:pt x="324" y="334"/>
                </a:lnTo>
                <a:close/>
                <a:moveTo>
                  <a:pt x="532" y="326"/>
                </a:moveTo>
                <a:lnTo>
                  <a:pt x="559" y="331"/>
                </a:lnTo>
                <a:lnTo>
                  <a:pt x="559" y="351"/>
                </a:lnTo>
                <a:lnTo>
                  <a:pt x="532" y="345"/>
                </a:lnTo>
                <a:lnTo>
                  <a:pt x="532" y="326"/>
                </a:lnTo>
                <a:close/>
                <a:moveTo>
                  <a:pt x="231" y="320"/>
                </a:moveTo>
                <a:lnTo>
                  <a:pt x="231" y="341"/>
                </a:lnTo>
                <a:lnTo>
                  <a:pt x="223" y="343"/>
                </a:lnTo>
                <a:lnTo>
                  <a:pt x="213" y="346"/>
                </a:lnTo>
                <a:lnTo>
                  <a:pt x="213" y="326"/>
                </a:lnTo>
                <a:lnTo>
                  <a:pt x="223" y="322"/>
                </a:lnTo>
                <a:lnTo>
                  <a:pt x="231" y="320"/>
                </a:lnTo>
                <a:close/>
                <a:moveTo>
                  <a:pt x="485" y="315"/>
                </a:moveTo>
                <a:lnTo>
                  <a:pt x="499" y="318"/>
                </a:lnTo>
                <a:lnTo>
                  <a:pt x="517" y="321"/>
                </a:lnTo>
                <a:lnTo>
                  <a:pt x="517" y="342"/>
                </a:lnTo>
                <a:lnTo>
                  <a:pt x="499" y="338"/>
                </a:lnTo>
                <a:lnTo>
                  <a:pt x="485" y="334"/>
                </a:lnTo>
                <a:lnTo>
                  <a:pt x="485" y="315"/>
                </a:lnTo>
                <a:close/>
                <a:moveTo>
                  <a:pt x="263" y="310"/>
                </a:moveTo>
                <a:lnTo>
                  <a:pt x="263" y="331"/>
                </a:lnTo>
                <a:lnTo>
                  <a:pt x="253" y="334"/>
                </a:lnTo>
                <a:lnTo>
                  <a:pt x="248" y="336"/>
                </a:lnTo>
                <a:lnTo>
                  <a:pt x="242" y="338"/>
                </a:lnTo>
                <a:lnTo>
                  <a:pt x="242" y="317"/>
                </a:lnTo>
                <a:lnTo>
                  <a:pt x="248" y="315"/>
                </a:lnTo>
                <a:lnTo>
                  <a:pt x="253" y="314"/>
                </a:lnTo>
                <a:lnTo>
                  <a:pt x="263" y="310"/>
                </a:lnTo>
                <a:close/>
                <a:moveTo>
                  <a:pt x="437" y="303"/>
                </a:moveTo>
                <a:lnTo>
                  <a:pt x="470" y="310"/>
                </a:lnTo>
                <a:lnTo>
                  <a:pt x="470" y="331"/>
                </a:lnTo>
                <a:lnTo>
                  <a:pt x="437" y="323"/>
                </a:lnTo>
                <a:lnTo>
                  <a:pt x="437" y="303"/>
                </a:lnTo>
                <a:close/>
                <a:moveTo>
                  <a:pt x="295" y="301"/>
                </a:moveTo>
                <a:lnTo>
                  <a:pt x="295" y="322"/>
                </a:lnTo>
                <a:lnTo>
                  <a:pt x="273" y="329"/>
                </a:lnTo>
                <a:lnTo>
                  <a:pt x="273" y="307"/>
                </a:lnTo>
                <a:lnTo>
                  <a:pt x="284" y="305"/>
                </a:lnTo>
                <a:lnTo>
                  <a:pt x="295" y="301"/>
                </a:lnTo>
                <a:close/>
                <a:moveTo>
                  <a:pt x="574" y="296"/>
                </a:moveTo>
                <a:lnTo>
                  <a:pt x="594" y="301"/>
                </a:lnTo>
                <a:lnTo>
                  <a:pt x="594" y="320"/>
                </a:lnTo>
                <a:lnTo>
                  <a:pt x="574" y="316"/>
                </a:lnTo>
                <a:lnTo>
                  <a:pt x="574" y="296"/>
                </a:lnTo>
                <a:close/>
                <a:moveTo>
                  <a:pt x="391" y="292"/>
                </a:moveTo>
                <a:lnTo>
                  <a:pt x="421" y="299"/>
                </a:lnTo>
                <a:lnTo>
                  <a:pt x="421" y="321"/>
                </a:lnTo>
                <a:lnTo>
                  <a:pt x="391" y="314"/>
                </a:lnTo>
                <a:lnTo>
                  <a:pt x="391" y="292"/>
                </a:lnTo>
                <a:close/>
                <a:moveTo>
                  <a:pt x="324" y="292"/>
                </a:moveTo>
                <a:lnTo>
                  <a:pt x="324" y="315"/>
                </a:lnTo>
                <a:lnTo>
                  <a:pt x="305" y="320"/>
                </a:lnTo>
                <a:lnTo>
                  <a:pt x="305" y="298"/>
                </a:lnTo>
                <a:lnTo>
                  <a:pt x="324" y="292"/>
                </a:lnTo>
                <a:close/>
                <a:moveTo>
                  <a:pt x="532" y="285"/>
                </a:moveTo>
                <a:lnTo>
                  <a:pt x="559" y="292"/>
                </a:lnTo>
                <a:lnTo>
                  <a:pt x="559" y="311"/>
                </a:lnTo>
                <a:lnTo>
                  <a:pt x="532" y="305"/>
                </a:lnTo>
                <a:lnTo>
                  <a:pt x="532" y="285"/>
                </a:lnTo>
                <a:close/>
                <a:moveTo>
                  <a:pt x="231" y="279"/>
                </a:moveTo>
                <a:lnTo>
                  <a:pt x="231" y="299"/>
                </a:lnTo>
                <a:lnTo>
                  <a:pt x="223" y="301"/>
                </a:lnTo>
                <a:lnTo>
                  <a:pt x="213" y="305"/>
                </a:lnTo>
                <a:lnTo>
                  <a:pt x="213" y="285"/>
                </a:lnTo>
                <a:lnTo>
                  <a:pt x="231" y="279"/>
                </a:lnTo>
                <a:close/>
                <a:moveTo>
                  <a:pt x="485" y="273"/>
                </a:moveTo>
                <a:lnTo>
                  <a:pt x="499" y="276"/>
                </a:lnTo>
                <a:lnTo>
                  <a:pt x="517" y="281"/>
                </a:lnTo>
                <a:lnTo>
                  <a:pt x="517" y="301"/>
                </a:lnTo>
                <a:lnTo>
                  <a:pt x="499" y="297"/>
                </a:lnTo>
                <a:lnTo>
                  <a:pt x="485" y="293"/>
                </a:lnTo>
                <a:lnTo>
                  <a:pt x="485" y="273"/>
                </a:lnTo>
                <a:close/>
                <a:moveTo>
                  <a:pt x="263" y="269"/>
                </a:moveTo>
                <a:lnTo>
                  <a:pt x="263" y="289"/>
                </a:lnTo>
                <a:lnTo>
                  <a:pt x="253" y="293"/>
                </a:lnTo>
                <a:lnTo>
                  <a:pt x="248" y="294"/>
                </a:lnTo>
                <a:lnTo>
                  <a:pt x="242" y="296"/>
                </a:lnTo>
                <a:lnTo>
                  <a:pt x="242" y="275"/>
                </a:lnTo>
                <a:lnTo>
                  <a:pt x="248" y="273"/>
                </a:lnTo>
                <a:lnTo>
                  <a:pt x="253" y="272"/>
                </a:lnTo>
                <a:lnTo>
                  <a:pt x="263" y="269"/>
                </a:lnTo>
                <a:close/>
                <a:moveTo>
                  <a:pt x="437" y="260"/>
                </a:moveTo>
                <a:lnTo>
                  <a:pt x="470" y="269"/>
                </a:lnTo>
                <a:lnTo>
                  <a:pt x="470" y="289"/>
                </a:lnTo>
                <a:lnTo>
                  <a:pt x="437" y="282"/>
                </a:lnTo>
                <a:lnTo>
                  <a:pt x="437" y="260"/>
                </a:lnTo>
                <a:close/>
                <a:moveTo>
                  <a:pt x="574" y="259"/>
                </a:moveTo>
                <a:lnTo>
                  <a:pt x="594" y="264"/>
                </a:lnTo>
                <a:lnTo>
                  <a:pt x="594" y="283"/>
                </a:lnTo>
                <a:lnTo>
                  <a:pt x="574" y="277"/>
                </a:lnTo>
                <a:lnTo>
                  <a:pt x="574" y="259"/>
                </a:lnTo>
                <a:close/>
                <a:moveTo>
                  <a:pt x="295" y="258"/>
                </a:moveTo>
                <a:lnTo>
                  <a:pt x="295" y="280"/>
                </a:lnTo>
                <a:lnTo>
                  <a:pt x="273" y="286"/>
                </a:lnTo>
                <a:lnTo>
                  <a:pt x="273" y="265"/>
                </a:lnTo>
                <a:lnTo>
                  <a:pt x="284" y="261"/>
                </a:lnTo>
                <a:lnTo>
                  <a:pt x="295" y="258"/>
                </a:lnTo>
                <a:close/>
                <a:moveTo>
                  <a:pt x="391" y="248"/>
                </a:moveTo>
                <a:lnTo>
                  <a:pt x="421" y="256"/>
                </a:lnTo>
                <a:lnTo>
                  <a:pt x="421" y="277"/>
                </a:lnTo>
                <a:lnTo>
                  <a:pt x="391" y="270"/>
                </a:lnTo>
                <a:lnTo>
                  <a:pt x="391" y="248"/>
                </a:lnTo>
                <a:close/>
                <a:moveTo>
                  <a:pt x="324" y="248"/>
                </a:moveTo>
                <a:lnTo>
                  <a:pt x="324" y="270"/>
                </a:lnTo>
                <a:lnTo>
                  <a:pt x="305" y="276"/>
                </a:lnTo>
                <a:lnTo>
                  <a:pt x="305" y="254"/>
                </a:lnTo>
                <a:lnTo>
                  <a:pt x="324" y="248"/>
                </a:lnTo>
                <a:close/>
                <a:moveTo>
                  <a:pt x="532" y="246"/>
                </a:moveTo>
                <a:lnTo>
                  <a:pt x="559" y="254"/>
                </a:lnTo>
                <a:lnTo>
                  <a:pt x="559" y="274"/>
                </a:lnTo>
                <a:lnTo>
                  <a:pt x="532" y="267"/>
                </a:lnTo>
                <a:lnTo>
                  <a:pt x="532" y="246"/>
                </a:lnTo>
                <a:close/>
                <a:moveTo>
                  <a:pt x="231" y="239"/>
                </a:moveTo>
                <a:lnTo>
                  <a:pt x="231" y="259"/>
                </a:lnTo>
                <a:lnTo>
                  <a:pt x="213" y="265"/>
                </a:lnTo>
                <a:lnTo>
                  <a:pt x="213" y="246"/>
                </a:lnTo>
                <a:lnTo>
                  <a:pt x="231" y="239"/>
                </a:lnTo>
                <a:close/>
                <a:moveTo>
                  <a:pt x="485" y="233"/>
                </a:moveTo>
                <a:lnTo>
                  <a:pt x="499" y="237"/>
                </a:lnTo>
                <a:lnTo>
                  <a:pt x="517" y="241"/>
                </a:lnTo>
                <a:lnTo>
                  <a:pt x="517" y="262"/>
                </a:lnTo>
                <a:lnTo>
                  <a:pt x="499" y="257"/>
                </a:lnTo>
                <a:lnTo>
                  <a:pt x="485" y="253"/>
                </a:lnTo>
                <a:lnTo>
                  <a:pt x="485" y="233"/>
                </a:lnTo>
                <a:close/>
                <a:moveTo>
                  <a:pt x="263" y="227"/>
                </a:moveTo>
                <a:lnTo>
                  <a:pt x="263" y="248"/>
                </a:lnTo>
                <a:lnTo>
                  <a:pt x="253" y="251"/>
                </a:lnTo>
                <a:lnTo>
                  <a:pt x="250" y="253"/>
                </a:lnTo>
                <a:lnTo>
                  <a:pt x="245" y="254"/>
                </a:lnTo>
                <a:lnTo>
                  <a:pt x="242" y="256"/>
                </a:lnTo>
                <a:lnTo>
                  <a:pt x="242" y="235"/>
                </a:lnTo>
                <a:lnTo>
                  <a:pt x="245" y="234"/>
                </a:lnTo>
                <a:lnTo>
                  <a:pt x="250" y="233"/>
                </a:lnTo>
                <a:lnTo>
                  <a:pt x="253" y="230"/>
                </a:lnTo>
                <a:lnTo>
                  <a:pt x="263" y="227"/>
                </a:lnTo>
                <a:close/>
                <a:moveTo>
                  <a:pt x="574" y="221"/>
                </a:moveTo>
                <a:lnTo>
                  <a:pt x="594" y="227"/>
                </a:lnTo>
                <a:lnTo>
                  <a:pt x="594" y="246"/>
                </a:lnTo>
                <a:lnTo>
                  <a:pt x="574" y="240"/>
                </a:lnTo>
                <a:lnTo>
                  <a:pt x="574" y="221"/>
                </a:lnTo>
                <a:close/>
                <a:moveTo>
                  <a:pt x="437" y="218"/>
                </a:moveTo>
                <a:lnTo>
                  <a:pt x="470" y="228"/>
                </a:lnTo>
                <a:lnTo>
                  <a:pt x="470" y="249"/>
                </a:lnTo>
                <a:lnTo>
                  <a:pt x="437" y="240"/>
                </a:lnTo>
                <a:lnTo>
                  <a:pt x="437" y="218"/>
                </a:lnTo>
                <a:close/>
                <a:moveTo>
                  <a:pt x="295" y="216"/>
                </a:moveTo>
                <a:lnTo>
                  <a:pt x="295" y="237"/>
                </a:lnTo>
                <a:lnTo>
                  <a:pt x="284" y="241"/>
                </a:lnTo>
                <a:lnTo>
                  <a:pt x="273" y="245"/>
                </a:lnTo>
                <a:lnTo>
                  <a:pt x="273" y="224"/>
                </a:lnTo>
                <a:lnTo>
                  <a:pt x="284" y="220"/>
                </a:lnTo>
                <a:lnTo>
                  <a:pt x="295" y="216"/>
                </a:lnTo>
                <a:close/>
                <a:moveTo>
                  <a:pt x="532" y="207"/>
                </a:moveTo>
                <a:lnTo>
                  <a:pt x="559" y="216"/>
                </a:lnTo>
                <a:lnTo>
                  <a:pt x="559" y="236"/>
                </a:lnTo>
                <a:lnTo>
                  <a:pt x="532" y="227"/>
                </a:lnTo>
                <a:lnTo>
                  <a:pt x="532" y="207"/>
                </a:lnTo>
                <a:close/>
                <a:moveTo>
                  <a:pt x="391" y="205"/>
                </a:moveTo>
                <a:lnTo>
                  <a:pt x="421" y="214"/>
                </a:lnTo>
                <a:lnTo>
                  <a:pt x="421" y="236"/>
                </a:lnTo>
                <a:lnTo>
                  <a:pt x="391" y="227"/>
                </a:lnTo>
                <a:lnTo>
                  <a:pt x="391" y="205"/>
                </a:lnTo>
                <a:close/>
                <a:moveTo>
                  <a:pt x="324" y="205"/>
                </a:moveTo>
                <a:lnTo>
                  <a:pt x="324" y="227"/>
                </a:lnTo>
                <a:lnTo>
                  <a:pt x="305" y="234"/>
                </a:lnTo>
                <a:lnTo>
                  <a:pt x="305" y="213"/>
                </a:lnTo>
                <a:lnTo>
                  <a:pt x="324" y="205"/>
                </a:lnTo>
                <a:close/>
                <a:moveTo>
                  <a:pt x="231" y="199"/>
                </a:moveTo>
                <a:lnTo>
                  <a:pt x="231" y="220"/>
                </a:lnTo>
                <a:lnTo>
                  <a:pt x="213" y="226"/>
                </a:lnTo>
                <a:lnTo>
                  <a:pt x="213" y="206"/>
                </a:lnTo>
                <a:lnTo>
                  <a:pt x="231" y="199"/>
                </a:lnTo>
                <a:close/>
                <a:moveTo>
                  <a:pt x="485" y="192"/>
                </a:moveTo>
                <a:lnTo>
                  <a:pt x="499" y="197"/>
                </a:lnTo>
                <a:lnTo>
                  <a:pt x="517" y="202"/>
                </a:lnTo>
                <a:lnTo>
                  <a:pt x="517" y="223"/>
                </a:lnTo>
                <a:lnTo>
                  <a:pt x="499" y="217"/>
                </a:lnTo>
                <a:lnTo>
                  <a:pt x="485" y="213"/>
                </a:lnTo>
                <a:lnTo>
                  <a:pt x="485" y="192"/>
                </a:lnTo>
                <a:close/>
                <a:moveTo>
                  <a:pt x="263" y="187"/>
                </a:moveTo>
                <a:lnTo>
                  <a:pt x="263" y="207"/>
                </a:lnTo>
                <a:lnTo>
                  <a:pt x="253" y="211"/>
                </a:lnTo>
                <a:lnTo>
                  <a:pt x="250" y="213"/>
                </a:lnTo>
                <a:lnTo>
                  <a:pt x="245" y="214"/>
                </a:lnTo>
                <a:lnTo>
                  <a:pt x="242" y="215"/>
                </a:lnTo>
                <a:lnTo>
                  <a:pt x="242" y="194"/>
                </a:lnTo>
                <a:lnTo>
                  <a:pt x="245" y="193"/>
                </a:lnTo>
                <a:lnTo>
                  <a:pt x="250" y="192"/>
                </a:lnTo>
                <a:lnTo>
                  <a:pt x="253" y="190"/>
                </a:lnTo>
                <a:lnTo>
                  <a:pt x="263" y="187"/>
                </a:lnTo>
                <a:close/>
                <a:moveTo>
                  <a:pt x="574" y="182"/>
                </a:moveTo>
                <a:lnTo>
                  <a:pt x="594" y="189"/>
                </a:lnTo>
                <a:lnTo>
                  <a:pt x="594" y="207"/>
                </a:lnTo>
                <a:lnTo>
                  <a:pt x="574" y="201"/>
                </a:lnTo>
                <a:lnTo>
                  <a:pt x="574" y="182"/>
                </a:lnTo>
                <a:close/>
                <a:moveTo>
                  <a:pt x="437" y="177"/>
                </a:moveTo>
                <a:lnTo>
                  <a:pt x="470" y="188"/>
                </a:lnTo>
                <a:lnTo>
                  <a:pt x="470" y="209"/>
                </a:lnTo>
                <a:lnTo>
                  <a:pt x="437" y="199"/>
                </a:lnTo>
                <a:lnTo>
                  <a:pt x="437" y="177"/>
                </a:lnTo>
                <a:close/>
                <a:moveTo>
                  <a:pt x="295" y="175"/>
                </a:moveTo>
                <a:lnTo>
                  <a:pt x="295" y="195"/>
                </a:lnTo>
                <a:lnTo>
                  <a:pt x="273" y="204"/>
                </a:lnTo>
                <a:lnTo>
                  <a:pt x="273" y="182"/>
                </a:lnTo>
                <a:lnTo>
                  <a:pt x="284" y="178"/>
                </a:lnTo>
                <a:lnTo>
                  <a:pt x="295" y="175"/>
                </a:lnTo>
                <a:close/>
                <a:moveTo>
                  <a:pt x="532" y="167"/>
                </a:moveTo>
                <a:lnTo>
                  <a:pt x="559" y="177"/>
                </a:lnTo>
                <a:lnTo>
                  <a:pt x="559" y="197"/>
                </a:lnTo>
                <a:lnTo>
                  <a:pt x="532" y="187"/>
                </a:lnTo>
                <a:lnTo>
                  <a:pt x="532" y="167"/>
                </a:lnTo>
                <a:close/>
                <a:moveTo>
                  <a:pt x="391" y="163"/>
                </a:moveTo>
                <a:lnTo>
                  <a:pt x="421" y="173"/>
                </a:lnTo>
                <a:lnTo>
                  <a:pt x="421" y="194"/>
                </a:lnTo>
                <a:lnTo>
                  <a:pt x="391" y="185"/>
                </a:lnTo>
                <a:lnTo>
                  <a:pt x="391" y="163"/>
                </a:lnTo>
                <a:close/>
                <a:moveTo>
                  <a:pt x="324" y="163"/>
                </a:moveTo>
                <a:lnTo>
                  <a:pt x="324" y="185"/>
                </a:lnTo>
                <a:lnTo>
                  <a:pt x="305" y="192"/>
                </a:lnTo>
                <a:lnTo>
                  <a:pt x="305" y="170"/>
                </a:lnTo>
                <a:lnTo>
                  <a:pt x="324" y="163"/>
                </a:lnTo>
                <a:close/>
                <a:moveTo>
                  <a:pt x="231" y="157"/>
                </a:moveTo>
                <a:lnTo>
                  <a:pt x="231" y="178"/>
                </a:lnTo>
                <a:lnTo>
                  <a:pt x="223" y="181"/>
                </a:lnTo>
                <a:lnTo>
                  <a:pt x="213" y="186"/>
                </a:lnTo>
                <a:lnTo>
                  <a:pt x="213" y="165"/>
                </a:lnTo>
                <a:lnTo>
                  <a:pt x="223" y="162"/>
                </a:lnTo>
                <a:lnTo>
                  <a:pt x="231" y="157"/>
                </a:lnTo>
                <a:close/>
                <a:moveTo>
                  <a:pt x="485" y="151"/>
                </a:moveTo>
                <a:lnTo>
                  <a:pt x="499" y="156"/>
                </a:lnTo>
                <a:lnTo>
                  <a:pt x="517" y="162"/>
                </a:lnTo>
                <a:lnTo>
                  <a:pt x="517" y="182"/>
                </a:lnTo>
                <a:lnTo>
                  <a:pt x="499" y="177"/>
                </a:lnTo>
                <a:lnTo>
                  <a:pt x="485" y="171"/>
                </a:lnTo>
                <a:lnTo>
                  <a:pt x="485" y="151"/>
                </a:lnTo>
                <a:close/>
                <a:moveTo>
                  <a:pt x="263" y="144"/>
                </a:moveTo>
                <a:lnTo>
                  <a:pt x="263" y="165"/>
                </a:lnTo>
                <a:lnTo>
                  <a:pt x="258" y="167"/>
                </a:lnTo>
                <a:lnTo>
                  <a:pt x="253" y="169"/>
                </a:lnTo>
                <a:lnTo>
                  <a:pt x="250" y="170"/>
                </a:lnTo>
                <a:lnTo>
                  <a:pt x="245" y="173"/>
                </a:lnTo>
                <a:lnTo>
                  <a:pt x="242" y="174"/>
                </a:lnTo>
                <a:lnTo>
                  <a:pt x="242" y="153"/>
                </a:lnTo>
                <a:lnTo>
                  <a:pt x="245" y="152"/>
                </a:lnTo>
                <a:lnTo>
                  <a:pt x="250" y="150"/>
                </a:lnTo>
                <a:lnTo>
                  <a:pt x="253" y="148"/>
                </a:lnTo>
                <a:lnTo>
                  <a:pt x="258" y="146"/>
                </a:lnTo>
                <a:lnTo>
                  <a:pt x="263" y="144"/>
                </a:lnTo>
                <a:close/>
                <a:moveTo>
                  <a:pt x="437" y="134"/>
                </a:moveTo>
                <a:lnTo>
                  <a:pt x="470" y="145"/>
                </a:lnTo>
                <a:lnTo>
                  <a:pt x="470" y="167"/>
                </a:lnTo>
                <a:lnTo>
                  <a:pt x="437" y="156"/>
                </a:lnTo>
                <a:lnTo>
                  <a:pt x="437" y="134"/>
                </a:lnTo>
                <a:close/>
                <a:moveTo>
                  <a:pt x="295" y="131"/>
                </a:moveTo>
                <a:lnTo>
                  <a:pt x="295" y="153"/>
                </a:lnTo>
                <a:lnTo>
                  <a:pt x="273" y="162"/>
                </a:lnTo>
                <a:lnTo>
                  <a:pt x="273" y="140"/>
                </a:lnTo>
                <a:lnTo>
                  <a:pt x="295" y="131"/>
                </a:lnTo>
                <a:close/>
                <a:moveTo>
                  <a:pt x="391" y="119"/>
                </a:moveTo>
                <a:lnTo>
                  <a:pt x="421" y="129"/>
                </a:lnTo>
                <a:lnTo>
                  <a:pt x="421" y="151"/>
                </a:lnTo>
                <a:lnTo>
                  <a:pt x="391" y="141"/>
                </a:lnTo>
                <a:lnTo>
                  <a:pt x="391" y="119"/>
                </a:lnTo>
                <a:close/>
                <a:moveTo>
                  <a:pt x="324" y="119"/>
                </a:moveTo>
                <a:lnTo>
                  <a:pt x="324" y="141"/>
                </a:lnTo>
                <a:lnTo>
                  <a:pt x="305" y="148"/>
                </a:lnTo>
                <a:lnTo>
                  <a:pt x="305" y="127"/>
                </a:lnTo>
                <a:lnTo>
                  <a:pt x="324" y="119"/>
                </a:lnTo>
                <a:close/>
                <a:moveTo>
                  <a:pt x="336" y="83"/>
                </a:moveTo>
                <a:lnTo>
                  <a:pt x="208" y="134"/>
                </a:lnTo>
                <a:lnTo>
                  <a:pt x="208" y="484"/>
                </a:lnTo>
                <a:lnTo>
                  <a:pt x="336" y="461"/>
                </a:lnTo>
                <a:lnTo>
                  <a:pt x="336" y="83"/>
                </a:lnTo>
                <a:close/>
                <a:moveTo>
                  <a:pt x="362" y="82"/>
                </a:moveTo>
                <a:lnTo>
                  <a:pt x="362" y="461"/>
                </a:lnTo>
                <a:lnTo>
                  <a:pt x="604" y="494"/>
                </a:lnTo>
                <a:lnTo>
                  <a:pt x="604" y="165"/>
                </a:lnTo>
                <a:lnTo>
                  <a:pt x="362" y="82"/>
                </a:lnTo>
                <a:close/>
                <a:moveTo>
                  <a:pt x="336" y="36"/>
                </a:moveTo>
                <a:lnTo>
                  <a:pt x="273" y="70"/>
                </a:lnTo>
                <a:lnTo>
                  <a:pt x="273" y="82"/>
                </a:lnTo>
                <a:lnTo>
                  <a:pt x="336" y="56"/>
                </a:lnTo>
                <a:lnTo>
                  <a:pt x="336" y="36"/>
                </a:lnTo>
                <a:close/>
                <a:moveTo>
                  <a:pt x="362" y="34"/>
                </a:moveTo>
                <a:lnTo>
                  <a:pt x="362" y="56"/>
                </a:lnTo>
                <a:lnTo>
                  <a:pt x="453" y="86"/>
                </a:lnTo>
                <a:lnTo>
                  <a:pt x="453" y="71"/>
                </a:lnTo>
                <a:lnTo>
                  <a:pt x="362" y="34"/>
                </a:lnTo>
                <a:close/>
                <a:moveTo>
                  <a:pt x="348" y="0"/>
                </a:moveTo>
                <a:lnTo>
                  <a:pt x="362" y="6"/>
                </a:lnTo>
                <a:lnTo>
                  <a:pt x="471" y="50"/>
                </a:lnTo>
                <a:lnTo>
                  <a:pt x="478" y="53"/>
                </a:lnTo>
                <a:lnTo>
                  <a:pt x="478" y="95"/>
                </a:lnTo>
                <a:lnTo>
                  <a:pt x="622" y="144"/>
                </a:lnTo>
                <a:lnTo>
                  <a:pt x="630" y="147"/>
                </a:lnTo>
                <a:lnTo>
                  <a:pt x="630" y="497"/>
                </a:lnTo>
                <a:lnTo>
                  <a:pt x="693" y="506"/>
                </a:lnTo>
                <a:lnTo>
                  <a:pt x="703" y="507"/>
                </a:lnTo>
                <a:lnTo>
                  <a:pt x="703" y="690"/>
                </a:lnTo>
                <a:lnTo>
                  <a:pt x="678" y="690"/>
                </a:lnTo>
                <a:lnTo>
                  <a:pt x="678" y="530"/>
                </a:lnTo>
                <a:lnTo>
                  <a:pt x="362" y="486"/>
                </a:lnTo>
                <a:lnTo>
                  <a:pt x="362" y="690"/>
                </a:lnTo>
                <a:lnTo>
                  <a:pt x="336" y="690"/>
                </a:lnTo>
                <a:lnTo>
                  <a:pt x="336" y="487"/>
                </a:lnTo>
                <a:lnTo>
                  <a:pt x="99" y="529"/>
                </a:lnTo>
                <a:lnTo>
                  <a:pt x="99" y="690"/>
                </a:lnTo>
                <a:lnTo>
                  <a:pt x="74" y="690"/>
                </a:lnTo>
                <a:lnTo>
                  <a:pt x="74" y="508"/>
                </a:lnTo>
                <a:lnTo>
                  <a:pt x="84" y="506"/>
                </a:lnTo>
                <a:lnTo>
                  <a:pt x="183" y="488"/>
                </a:lnTo>
                <a:lnTo>
                  <a:pt x="183" y="118"/>
                </a:lnTo>
                <a:lnTo>
                  <a:pt x="191" y="115"/>
                </a:lnTo>
                <a:lnTo>
                  <a:pt x="248" y="92"/>
                </a:lnTo>
                <a:lnTo>
                  <a:pt x="248" y="54"/>
                </a:lnTo>
                <a:lnTo>
                  <a:pt x="254" y="51"/>
                </a:lnTo>
                <a:lnTo>
                  <a:pt x="336" y="6"/>
                </a:lnTo>
                <a:lnTo>
                  <a:pt x="348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236" name="Группа 235"/>
          <p:cNvGrpSpPr/>
          <p:nvPr/>
        </p:nvGrpSpPr>
        <p:grpSpPr>
          <a:xfrm>
            <a:off x="4611316" y="1069012"/>
            <a:ext cx="1192761" cy="721115"/>
            <a:chOff x="1636100" y="1205489"/>
            <a:chExt cx="1192761" cy="721115"/>
          </a:xfrm>
          <a:solidFill>
            <a:srgbClr val="D8706D"/>
          </a:solidFill>
        </p:grpSpPr>
        <p:grpSp>
          <p:nvGrpSpPr>
            <p:cNvPr id="10" name="Группа 109"/>
            <p:cNvGrpSpPr/>
            <p:nvPr/>
          </p:nvGrpSpPr>
          <p:grpSpPr>
            <a:xfrm>
              <a:off x="2347416" y="1361521"/>
              <a:ext cx="481445" cy="565083"/>
              <a:chOff x="1192213" y="5146675"/>
              <a:chExt cx="492125" cy="666984"/>
            </a:xfrm>
            <a:grpFill/>
          </p:grpSpPr>
          <p:sp>
            <p:nvSpPr>
              <p:cNvPr id="260" name="Freeform 444"/>
              <p:cNvSpPr>
                <a:spLocks/>
              </p:cNvSpPr>
              <p:nvPr/>
            </p:nvSpPr>
            <p:spPr bwMode="auto">
              <a:xfrm>
                <a:off x="1192213" y="5505684"/>
                <a:ext cx="492125" cy="307975"/>
              </a:xfrm>
              <a:custGeom>
                <a:avLst/>
                <a:gdLst/>
                <a:ahLst/>
                <a:cxnLst>
                  <a:cxn ang="0">
                    <a:pos x="239" y="0"/>
                  </a:cxn>
                  <a:cxn ang="0">
                    <a:pos x="243" y="1"/>
                  </a:cxn>
                  <a:cxn ang="0">
                    <a:pos x="246" y="3"/>
                  </a:cxn>
                  <a:cxn ang="0">
                    <a:pos x="249" y="6"/>
                  </a:cxn>
                  <a:cxn ang="0">
                    <a:pos x="250" y="11"/>
                  </a:cxn>
                  <a:cxn ang="0">
                    <a:pos x="250" y="112"/>
                  </a:cxn>
                  <a:cxn ang="0">
                    <a:pos x="169" y="112"/>
                  </a:cxn>
                  <a:cxn ang="0">
                    <a:pos x="140" y="115"/>
                  </a:cxn>
                  <a:cxn ang="0">
                    <a:pos x="112" y="124"/>
                  </a:cxn>
                  <a:cxn ang="0">
                    <a:pos x="87" y="137"/>
                  </a:cxn>
                  <a:cxn ang="0">
                    <a:pos x="65" y="156"/>
                  </a:cxn>
                  <a:cxn ang="0">
                    <a:pos x="47" y="178"/>
                  </a:cxn>
                  <a:cxn ang="0">
                    <a:pos x="34" y="202"/>
                  </a:cxn>
                  <a:cxn ang="0">
                    <a:pos x="25" y="230"/>
                  </a:cxn>
                  <a:cxn ang="0">
                    <a:pos x="22" y="259"/>
                  </a:cxn>
                  <a:cxn ang="0">
                    <a:pos x="22" y="367"/>
                  </a:cxn>
                  <a:cxn ang="0">
                    <a:pos x="598" y="367"/>
                  </a:cxn>
                  <a:cxn ang="0">
                    <a:pos x="598" y="259"/>
                  </a:cxn>
                  <a:cxn ang="0">
                    <a:pos x="595" y="230"/>
                  </a:cxn>
                  <a:cxn ang="0">
                    <a:pos x="586" y="202"/>
                  </a:cxn>
                  <a:cxn ang="0">
                    <a:pos x="573" y="178"/>
                  </a:cxn>
                  <a:cxn ang="0">
                    <a:pos x="555" y="156"/>
                  </a:cxn>
                  <a:cxn ang="0">
                    <a:pos x="533" y="137"/>
                  </a:cxn>
                  <a:cxn ang="0">
                    <a:pos x="508" y="124"/>
                  </a:cxn>
                  <a:cxn ang="0">
                    <a:pos x="481" y="115"/>
                  </a:cxn>
                  <a:cxn ang="0">
                    <a:pos x="451" y="112"/>
                  </a:cxn>
                  <a:cxn ang="0">
                    <a:pos x="371" y="112"/>
                  </a:cxn>
                  <a:cxn ang="0">
                    <a:pos x="371" y="7"/>
                  </a:cxn>
                  <a:cxn ang="0">
                    <a:pos x="373" y="4"/>
                  </a:cxn>
                  <a:cxn ang="0">
                    <a:pos x="375" y="2"/>
                  </a:cxn>
                  <a:cxn ang="0">
                    <a:pos x="382" y="0"/>
                  </a:cxn>
                  <a:cxn ang="0">
                    <a:pos x="385" y="1"/>
                  </a:cxn>
                  <a:cxn ang="0">
                    <a:pos x="387" y="2"/>
                  </a:cxn>
                  <a:cxn ang="0">
                    <a:pos x="389" y="4"/>
                  </a:cxn>
                  <a:cxn ang="0">
                    <a:pos x="392" y="7"/>
                  </a:cxn>
                  <a:cxn ang="0">
                    <a:pos x="392" y="91"/>
                  </a:cxn>
                  <a:cxn ang="0">
                    <a:pos x="451" y="91"/>
                  </a:cxn>
                  <a:cxn ang="0">
                    <a:pos x="485" y="94"/>
                  </a:cxn>
                  <a:cxn ang="0">
                    <a:pos x="517" y="104"/>
                  </a:cxn>
                  <a:cxn ang="0">
                    <a:pos x="546" y="120"/>
                  </a:cxn>
                  <a:cxn ang="0">
                    <a:pos x="571" y="140"/>
                  </a:cxn>
                  <a:cxn ang="0">
                    <a:pos x="592" y="166"/>
                  </a:cxn>
                  <a:cxn ang="0">
                    <a:pos x="607" y="194"/>
                  </a:cxn>
                  <a:cxn ang="0">
                    <a:pos x="617" y="225"/>
                  </a:cxn>
                  <a:cxn ang="0">
                    <a:pos x="620" y="259"/>
                  </a:cxn>
                  <a:cxn ang="0">
                    <a:pos x="620" y="388"/>
                  </a:cxn>
                  <a:cxn ang="0">
                    <a:pos x="0" y="388"/>
                  </a:cxn>
                  <a:cxn ang="0">
                    <a:pos x="0" y="259"/>
                  </a:cxn>
                  <a:cxn ang="0">
                    <a:pos x="3" y="225"/>
                  </a:cxn>
                  <a:cxn ang="0">
                    <a:pos x="13" y="194"/>
                  </a:cxn>
                  <a:cxn ang="0">
                    <a:pos x="29" y="166"/>
                  </a:cxn>
                  <a:cxn ang="0">
                    <a:pos x="50" y="140"/>
                  </a:cxn>
                  <a:cxn ang="0">
                    <a:pos x="75" y="120"/>
                  </a:cxn>
                  <a:cxn ang="0">
                    <a:pos x="104" y="104"/>
                  </a:cxn>
                  <a:cxn ang="0">
                    <a:pos x="135" y="94"/>
                  </a:cxn>
                  <a:cxn ang="0">
                    <a:pos x="169" y="91"/>
                  </a:cxn>
                  <a:cxn ang="0">
                    <a:pos x="228" y="91"/>
                  </a:cxn>
                  <a:cxn ang="0">
                    <a:pos x="228" y="7"/>
                  </a:cxn>
                  <a:cxn ang="0">
                    <a:pos x="230" y="4"/>
                  </a:cxn>
                  <a:cxn ang="0">
                    <a:pos x="232" y="2"/>
                  </a:cxn>
                  <a:cxn ang="0">
                    <a:pos x="239" y="0"/>
                  </a:cxn>
                </a:cxnLst>
                <a:rect l="0" t="0" r="r" b="b"/>
                <a:pathLst>
                  <a:path w="620" h="388">
                    <a:moveTo>
                      <a:pt x="239" y="0"/>
                    </a:moveTo>
                    <a:lnTo>
                      <a:pt x="243" y="1"/>
                    </a:lnTo>
                    <a:lnTo>
                      <a:pt x="246" y="3"/>
                    </a:lnTo>
                    <a:lnTo>
                      <a:pt x="249" y="6"/>
                    </a:lnTo>
                    <a:lnTo>
                      <a:pt x="250" y="11"/>
                    </a:lnTo>
                    <a:lnTo>
                      <a:pt x="250" y="112"/>
                    </a:lnTo>
                    <a:lnTo>
                      <a:pt x="169" y="112"/>
                    </a:lnTo>
                    <a:lnTo>
                      <a:pt x="140" y="115"/>
                    </a:lnTo>
                    <a:lnTo>
                      <a:pt x="112" y="124"/>
                    </a:lnTo>
                    <a:lnTo>
                      <a:pt x="87" y="137"/>
                    </a:lnTo>
                    <a:lnTo>
                      <a:pt x="65" y="156"/>
                    </a:lnTo>
                    <a:lnTo>
                      <a:pt x="47" y="178"/>
                    </a:lnTo>
                    <a:lnTo>
                      <a:pt x="34" y="202"/>
                    </a:lnTo>
                    <a:lnTo>
                      <a:pt x="25" y="230"/>
                    </a:lnTo>
                    <a:lnTo>
                      <a:pt x="22" y="259"/>
                    </a:lnTo>
                    <a:lnTo>
                      <a:pt x="22" y="367"/>
                    </a:lnTo>
                    <a:lnTo>
                      <a:pt x="598" y="367"/>
                    </a:lnTo>
                    <a:lnTo>
                      <a:pt x="598" y="259"/>
                    </a:lnTo>
                    <a:lnTo>
                      <a:pt x="595" y="230"/>
                    </a:lnTo>
                    <a:lnTo>
                      <a:pt x="586" y="202"/>
                    </a:lnTo>
                    <a:lnTo>
                      <a:pt x="573" y="178"/>
                    </a:lnTo>
                    <a:lnTo>
                      <a:pt x="555" y="156"/>
                    </a:lnTo>
                    <a:lnTo>
                      <a:pt x="533" y="137"/>
                    </a:lnTo>
                    <a:lnTo>
                      <a:pt x="508" y="124"/>
                    </a:lnTo>
                    <a:lnTo>
                      <a:pt x="481" y="115"/>
                    </a:lnTo>
                    <a:lnTo>
                      <a:pt x="451" y="112"/>
                    </a:lnTo>
                    <a:lnTo>
                      <a:pt x="371" y="112"/>
                    </a:lnTo>
                    <a:lnTo>
                      <a:pt x="371" y="7"/>
                    </a:lnTo>
                    <a:lnTo>
                      <a:pt x="373" y="4"/>
                    </a:lnTo>
                    <a:lnTo>
                      <a:pt x="375" y="2"/>
                    </a:lnTo>
                    <a:lnTo>
                      <a:pt x="382" y="0"/>
                    </a:lnTo>
                    <a:lnTo>
                      <a:pt x="385" y="1"/>
                    </a:lnTo>
                    <a:lnTo>
                      <a:pt x="387" y="2"/>
                    </a:lnTo>
                    <a:lnTo>
                      <a:pt x="389" y="4"/>
                    </a:lnTo>
                    <a:lnTo>
                      <a:pt x="392" y="7"/>
                    </a:lnTo>
                    <a:lnTo>
                      <a:pt x="392" y="91"/>
                    </a:lnTo>
                    <a:lnTo>
                      <a:pt x="451" y="91"/>
                    </a:lnTo>
                    <a:lnTo>
                      <a:pt x="485" y="94"/>
                    </a:lnTo>
                    <a:lnTo>
                      <a:pt x="517" y="104"/>
                    </a:lnTo>
                    <a:lnTo>
                      <a:pt x="546" y="120"/>
                    </a:lnTo>
                    <a:lnTo>
                      <a:pt x="571" y="140"/>
                    </a:lnTo>
                    <a:lnTo>
                      <a:pt x="592" y="166"/>
                    </a:lnTo>
                    <a:lnTo>
                      <a:pt x="607" y="194"/>
                    </a:lnTo>
                    <a:lnTo>
                      <a:pt x="617" y="225"/>
                    </a:lnTo>
                    <a:lnTo>
                      <a:pt x="620" y="259"/>
                    </a:lnTo>
                    <a:lnTo>
                      <a:pt x="620" y="388"/>
                    </a:lnTo>
                    <a:lnTo>
                      <a:pt x="0" y="388"/>
                    </a:lnTo>
                    <a:lnTo>
                      <a:pt x="0" y="259"/>
                    </a:lnTo>
                    <a:lnTo>
                      <a:pt x="3" y="225"/>
                    </a:lnTo>
                    <a:lnTo>
                      <a:pt x="13" y="194"/>
                    </a:lnTo>
                    <a:lnTo>
                      <a:pt x="29" y="166"/>
                    </a:lnTo>
                    <a:lnTo>
                      <a:pt x="50" y="140"/>
                    </a:lnTo>
                    <a:lnTo>
                      <a:pt x="75" y="120"/>
                    </a:lnTo>
                    <a:lnTo>
                      <a:pt x="104" y="104"/>
                    </a:lnTo>
                    <a:lnTo>
                      <a:pt x="135" y="94"/>
                    </a:lnTo>
                    <a:lnTo>
                      <a:pt x="169" y="91"/>
                    </a:lnTo>
                    <a:lnTo>
                      <a:pt x="228" y="91"/>
                    </a:lnTo>
                    <a:lnTo>
                      <a:pt x="228" y="7"/>
                    </a:lnTo>
                    <a:lnTo>
                      <a:pt x="230" y="4"/>
                    </a:lnTo>
                    <a:lnTo>
                      <a:pt x="232" y="2"/>
                    </a:lnTo>
                    <a:lnTo>
                      <a:pt x="239" y="0"/>
                    </a:lnTo>
                    <a:close/>
                  </a:path>
                </a:pathLst>
              </a:custGeom>
              <a:grpFill/>
              <a:ln w="3175">
                <a:solidFill>
                  <a:srgbClr val="D8706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61" name="Freeform 445"/>
              <p:cNvSpPr>
                <a:spLocks/>
              </p:cNvSpPr>
              <p:nvPr/>
            </p:nvSpPr>
            <p:spPr bwMode="auto">
              <a:xfrm>
                <a:off x="1338263" y="5568950"/>
                <a:ext cx="198438" cy="187325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4" y="1"/>
                  </a:cxn>
                  <a:cxn ang="0">
                    <a:pos x="16" y="2"/>
                  </a:cxn>
                  <a:cxn ang="0">
                    <a:pos x="19" y="4"/>
                  </a:cxn>
                  <a:cxn ang="0">
                    <a:pos x="21" y="7"/>
                  </a:cxn>
                  <a:cxn ang="0">
                    <a:pos x="21" y="82"/>
                  </a:cxn>
                  <a:cxn ang="0">
                    <a:pos x="24" y="102"/>
                  </a:cxn>
                  <a:cxn ang="0">
                    <a:pos x="32" y="121"/>
                  </a:cxn>
                  <a:cxn ang="0">
                    <a:pos x="43" y="139"/>
                  </a:cxn>
                  <a:cxn ang="0">
                    <a:pos x="57" y="156"/>
                  </a:cxn>
                  <a:cxn ang="0">
                    <a:pos x="73" y="171"/>
                  </a:cxn>
                  <a:cxn ang="0">
                    <a:pos x="88" y="184"/>
                  </a:cxn>
                  <a:cxn ang="0">
                    <a:pos x="102" y="195"/>
                  </a:cxn>
                  <a:cxn ang="0">
                    <a:pos x="115" y="204"/>
                  </a:cxn>
                  <a:cxn ang="0">
                    <a:pos x="124" y="210"/>
                  </a:cxn>
                  <a:cxn ang="0">
                    <a:pos x="133" y="204"/>
                  </a:cxn>
                  <a:cxn ang="0">
                    <a:pos x="145" y="195"/>
                  </a:cxn>
                  <a:cxn ang="0">
                    <a:pos x="161" y="184"/>
                  </a:cxn>
                  <a:cxn ang="0">
                    <a:pos x="176" y="171"/>
                  </a:cxn>
                  <a:cxn ang="0">
                    <a:pos x="190" y="156"/>
                  </a:cxn>
                  <a:cxn ang="0">
                    <a:pos x="205" y="139"/>
                  </a:cxn>
                  <a:cxn ang="0">
                    <a:pos x="216" y="121"/>
                  </a:cxn>
                  <a:cxn ang="0">
                    <a:pos x="223" y="102"/>
                  </a:cxn>
                  <a:cxn ang="0">
                    <a:pos x="227" y="82"/>
                  </a:cxn>
                  <a:cxn ang="0">
                    <a:pos x="227" y="7"/>
                  </a:cxn>
                  <a:cxn ang="0">
                    <a:pos x="229" y="4"/>
                  </a:cxn>
                  <a:cxn ang="0">
                    <a:pos x="231" y="2"/>
                  </a:cxn>
                  <a:cxn ang="0">
                    <a:pos x="238" y="0"/>
                  </a:cxn>
                  <a:cxn ang="0">
                    <a:pos x="242" y="1"/>
                  </a:cxn>
                  <a:cxn ang="0">
                    <a:pos x="245" y="3"/>
                  </a:cxn>
                  <a:cxn ang="0">
                    <a:pos x="247" y="6"/>
                  </a:cxn>
                  <a:cxn ang="0">
                    <a:pos x="249" y="11"/>
                  </a:cxn>
                  <a:cxn ang="0">
                    <a:pos x="249" y="82"/>
                  </a:cxn>
                  <a:cxn ang="0">
                    <a:pos x="246" y="104"/>
                  </a:cxn>
                  <a:cxn ang="0">
                    <a:pos x="239" y="125"/>
                  </a:cxn>
                  <a:cxn ang="0">
                    <a:pos x="228" y="145"/>
                  </a:cxn>
                  <a:cxn ang="0">
                    <a:pos x="214" y="162"/>
                  </a:cxn>
                  <a:cxn ang="0">
                    <a:pos x="199" y="180"/>
                  </a:cxn>
                  <a:cxn ang="0">
                    <a:pos x="183" y="194"/>
                  </a:cxn>
                  <a:cxn ang="0">
                    <a:pos x="167" y="206"/>
                  </a:cxn>
                  <a:cxn ang="0">
                    <a:pos x="153" y="216"/>
                  </a:cxn>
                  <a:cxn ang="0">
                    <a:pos x="142" y="225"/>
                  </a:cxn>
                  <a:cxn ang="0">
                    <a:pos x="133" y="230"/>
                  </a:cxn>
                  <a:cxn ang="0">
                    <a:pos x="130" y="232"/>
                  </a:cxn>
                  <a:cxn ang="0">
                    <a:pos x="124" y="235"/>
                  </a:cxn>
                  <a:cxn ang="0">
                    <a:pos x="119" y="232"/>
                  </a:cxn>
                  <a:cxn ang="0">
                    <a:pos x="115" y="230"/>
                  </a:cxn>
                  <a:cxn ang="0">
                    <a:pos x="107" y="225"/>
                  </a:cxn>
                  <a:cxn ang="0">
                    <a:pos x="96" y="216"/>
                  </a:cxn>
                  <a:cxn ang="0">
                    <a:pos x="81" y="206"/>
                  </a:cxn>
                  <a:cxn ang="0">
                    <a:pos x="66" y="194"/>
                  </a:cxn>
                  <a:cxn ang="0">
                    <a:pos x="49" y="180"/>
                  </a:cxn>
                  <a:cxn ang="0">
                    <a:pos x="34" y="162"/>
                  </a:cxn>
                  <a:cxn ang="0">
                    <a:pos x="21" y="145"/>
                  </a:cxn>
                  <a:cxn ang="0">
                    <a:pos x="10" y="125"/>
                  </a:cxn>
                  <a:cxn ang="0">
                    <a:pos x="2" y="104"/>
                  </a:cxn>
                  <a:cxn ang="0">
                    <a:pos x="0" y="82"/>
                  </a:cxn>
                  <a:cxn ang="0">
                    <a:pos x="0" y="7"/>
                  </a:cxn>
                  <a:cxn ang="0">
                    <a:pos x="2" y="4"/>
                  </a:cxn>
                  <a:cxn ang="0">
                    <a:pos x="4" y="2"/>
                  </a:cxn>
                  <a:cxn ang="0">
                    <a:pos x="11" y="0"/>
                  </a:cxn>
                </a:cxnLst>
                <a:rect l="0" t="0" r="r" b="b"/>
                <a:pathLst>
                  <a:path w="249" h="235">
                    <a:moveTo>
                      <a:pt x="11" y="0"/>
                    </a:moveTo>
                    <a:lnTo>
                      <a:pt x="14" y="1"/>
                    </a:lnTo>
                    <a:lnTo>
                      <a:pt x="16" y="2"/>
                    </a:lnTo>
                    <a:lnTo>
                      <a:pt x="19" y="4"/>
                    </a:lnTo>
                    <a:lnTo>
                      <a:pt x="21" y="7"/>
                    </a:lnTo>
                    <a:lnTo>
                      <a:pt x="21" y="82"/>
                    </a:lnTo>
                    <a:lnTo>
                      <a:pt x="24" y="102"/>
                    </a:lnTo>
                    <a:lnTo>
                      <a:pt x="32" y="121"/>
                    </a:lnTo>
                    <a:lnTo>
                      <a:pt x="43" y="139"/>
                    </a:lnTo>
                    <a:lnTo>
                      <a:pt x="57" y="156"/>
                    </a:lnTo>
                    <a:lnTo>
                      <a:pt x="73" y="171"/>
                    </a:lnTo>
                    <a:lnTo>
                      <a:pt x="88" y="184"/>
                    </a:lnTo>
                    <a:lnTo>
                      <a:pt x="102" y="195"/>
                    </a:lnTo>
                    <a:lnTo>
                      <a:pt x="115" y="204"/>
                    </a:lnTo>
                    <a:lnTo>
                      <a:pt x="124" y="210"/>
                    </a:lnTo>
                    <a:lnTo>
                      <a:pt x="133" y="204"/>
                    </a:lnTo>
                    <a:lnTo>
                      <a:pt x="145" y="195"/>
                    </a:lnTo>
                    <a:lnTo>
                      <a:pt x="161" y="184"/>
                    </a:lnTo>
                    <a:lnTo>
                      <a:pt x="176" y="171"/>
                    </a:lnTo>
                    <a:lnTo>
                      <a:pt x="190" y="156"/>
                    </a:lnTo>
                    <a:lnTo>
                      <a:pt x="205" y="139"/>
                    </a:lnTo>
                    <a:lnTo>
                      <a:pt x="216" y="121"/>
                    </a:lnTo>
                    <a:lnTo>
                      <a:pt x="223" y="102"/>
                    </a:lnTo>
                    <a:lnTo>
                      <a:pt x="227" y="82"/>
                    </a:lnTo>
                    <a:lnTo>
                      <a:pt x="227" y="7"/>
                    </a:lnTo>
                    <a:lnTo>
                      <a:pt x="229" y="4"/>
                    </a:lnTo>
                    <a:lnTo>
                      <a:pt x="231" y="2"/>
                    </a:lnTo>
                    <a:lnTo>
                      <a:pt x="238" y="0"/>
                    </a:lnTo>
                    <a:lnTo>
                      <a:pt x="242" y="1"/>
                    </a:lnTo>
                    <a:lnTo>
                      <a:pt x="245" y="3"/>
                    </a:lnTo>
                    <a:lnTo>
                      <a:pt x="247" y="6"/>
                    </a:lnTo>
                    <a:lnTo>
                      <a:pt x="249" y="11"/>
                    </a:lnTo>
                    <a:lnTo>
                      <a:pt x="249" y="82"/>
                    </a:lnTo>
                    <a:lnTo>
                      <a:pt x="246" y="104"/>
                    </a:lnTo>
                    <a:lnTo>
                      <a:pt x="239" y="125"/>
                    </a:lnTo>
                    <a:lnTo>
                      <a:pt x="228" y="145"/>
                    </a:lnTo>
                    <a:lnTo>
                      <a:pt x="214" y="162"/>
                    </a:lnTo>
                    <a:lnTo>
                      <a:pt x="199" y="180"/>
                    </a:lnTo>
                    <a:lnTo>
                      <a:pt x="183" y="194"/>
                    </a:lnTo>
                    <a:lnTo>
                      <a:pt x="167" y="206"/>
                    </a:lnTo>
                    <a:lnTo>
                      <a:pt x="153" y="216"/>
                    </a:lnTo>
                    <a:lnTo>
                      <a:pt x="142" y="225"/>
                    </a:lnTo>
                    <a:lnTo>
                      <a:pt x="133" y="230"/>
                    </a:lnTo>
                    <a:lnTo>
                      <a:pt x="130" y="232"/>
                    </a:lnTo>
                    <a:lnTo>
                      <a:pt x="124" y="235"/>
                    </a:lnTo>
                    <a:lnTo>
                      <a:pt x="119" y="232"/>
                    </a:lnTo>
                    <a:lnTo>
                      <a:pt x="115" y="230"/>
                    </a:lnTo>
                    <a:lnTo>
                      <a:pt x="107" y="225"/>
                    </a:lnTo>
                    <a:lnTo>
                      <a:pt x="96" y="216"/>
                    </a:lnTo>
                    <a:lnTo>
                      <a:pt x="81" y="206"/>
                    </a:lnTo>
                    <a:lnTo>
                      <a:pt x="66" y="194"/>
                    </a:lnTo>
                    <a:lnTo>
                      <a:pt x="49" y="180"/>
                    </a:lnTo>
                    <a:lnTo>
                      <a:pt x="34" y="162"/>
                    </a:lnTo>
                    <a:lnTo>
                      <a:pt x="21" y="145"/>
                    </a:lnTo>
                    <a:lnTo>
                      <a:pt x="10" y="125"/>
                    </a:lnTo>
                    <a:lnTo>
                      <a:pt x="2" y="104"/>
                    </a:lnTo>
                    <a:lnTo>
                      <a:pt x="0" y="82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3175">
                <a:solidFill>
                  <a:srgbClr val="D8706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62" name="Freeform 446"/>
              <p:cNvSpPr>
                <a:spLocks/>
              </p:cNvSpPr>
              <p:nvPr/>
            </p:nvSpPr>
            <p:spPr bwMode="auto">
              <a:xfrm>
                <a:off x="1276350" y="5249863"/>
                <a:ext cx="322263" cy="271463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54" y="5"/>
                  </a:cxn>
                  <a:cxn ang="0">
                    <a:pos x="56" y="10"/>
                  </a:cxn>
                  <a:cxn ang="0">
                    <a:pos x="54" y="82"/>
                  </a:cxn>
                  <a:cxn ang="0">
                    <a:pos x="48" y="84"/>
                  </a:cxn>
                  <a:cxn ang="0">
                    <a:pos x="35" y="86"/>
                  </a:cxn>
                  <a:cxn ang="0">
                    <a:pos x="24" y="98"/>
                  </a:cxn>
                  <a:cxn ang="0">
                    <a:pos x="22" y="141"/>
                  </a:cxn>
                  <a:cxn ang="0">
                    <a:pos x="33" y="160"/>
                  </a:cxn>
                  <a:cxn ang="0">
                    <a:pos x="46" y="163"/>
                  </a:cxn>
                  <a:cxn ang="0">
                    <a:pos x="55" y="167"/>
                  </a:cxn>
                  <a:cxn ang="0">
                    <a:pos x="57" y="175"/>
                  </a:cxn>
                  <a:cxn ang="0">
                    <a:pos x="69" y="231"/>
                  </a:cxn>
                  <a:cxn ang="0">
                    <a:pos x="100" y="277"/>
                  </a:cxn>
                  <a:cxn ang="0">
                    <a:pos x="146" y="309"/>
                  </a:cxn>
                  <a:cxn ang="0">
                    <a:pos x="203" y="320"/>
                  </a:cxn>
                  <a:cxn ang="0">
                    <a:pos x="259" y="309"/>
                  </a:cxn>
                  <a:cxn ang="0">
                    <a:pos x="306" y="277"/>
                  </a:cxn>
                  <a:cxn ang="0">
                    <a:pos x="337" y="231"/>
                  </a:cxn>
                  <a:cxn ang="0">
                    <a:pos x="348" y="175"/>
                  </a:cxn>
                  <a:cxn ang="0">
                    <a:pos x="350" y="170"/>
                  </a:cxn>
                  <a:cxn ang="0">
                    <a:pos x="355" y="164"/>
                  </a:cxn>
                  <a:cxn ang="0">
                    <a:pos x="363" y="163"/>
                  </a:cxn>
                  <a:cxn ang="0">
                    <a:pos x="381" y="152"/>
                  </a:cxn>
                  <a:cxn ang="0">
                    <a:pos x="385" y="107"/>
                  </a:cxn>
                  <a:cxn ang="0">
                    <a:pos x="378" y="90"/>
                  </a:cxn>
                  <a:cxn ang="0">
                    <a:pos x="363" y="84"/>
                  </a:cxn>
                  <a:cxn ang="0">
                    <a:pos x="353" y="82"/>
                  </a:cxn>
                  <a:cxn ang="0">
                    <a:pos x="350" y="76"/>
                  </a:cxn>
                  <a:cxn ang="0">
                    <a:pos x="351" y="10"/>
                  </a:cxn>
                  <a:cxn ang="0">
                    <a:pos x="355" y="2"/>
                  </a:cxn>
                  <a:cxn ang="0">
                    <a:pos x="365" y="0"/>
                  </a:cxn>
                  <a:cxn ang="0">
                    <a:pos x="370" y="5"/>
                  </a:cxn>
                  <a:cxn ang="0">
                    <a:pos x="372" y="64"/>
                  </a:cxn>
                  <a:cxn ang="0">
                    <a:pos x="397" y="78"/>
                  </a:cxn>
                  <a:cxn ang="0">
                    <a:pos x="407" y="107"/>
                  </a:cxn>
                  <a:cxn ang="0">
                    <a:pos x="405" y="156"/>
                  </a:cxn>
                  <a:cxn ang="0">
                    <a:pos x="385" y="179"/>
                  </a:cxn>
                  <a:cxn ang="0">
                    <a:pos x="365" y="217"/>
                  </a:cxn>
                  <a:cxn ang="0">
                    <a:pos x="339" y="273"/>
                  </a:cxn>
                  <a:cxn ang="0">
                    <a:pos x="293" y="316"/>
                  </a:cxn>
                  <a:cxn ang="0">
                    <a:pos x="236" y="339"/>
                  </a:cxn>
                  <a:cxn ang="0">
                    <a:pos x="170" y="339"/>
                  </a:cxn>
                  <a:cxn ang="0">
                    <a:pos x="112" y="316"/>
                  </a:cxn>
                  <a:cxn ang="0">
                    <a:pos x="67" y="273"/>
                  </a:cxn>
                  <a:cxn ang="0">
                    <a:pos x="40" y="217"/>
                  </a:cxn>
                  <a:cxn ang="0">
                    <a:pos x="22" y="179"/>
                  </a:cxn>
                  <a:cxn ang="0">
                    <a:pos x="2" y="156"/>
                  </a:cxn>
                  <a:cxn ang="0">
                    <a:pos x="0" y="107"/>
                  </a:cxn>
                  <a:cxn ang="0">
                    <a:pos x="10" y="78"/>
                  </a:cxn>
                  <a:cxn ang="0">
                    <a:pos x="35" y="64"/>
                  </a:cxn>
                  <a:cxn ang="0">
                    <a:pos x="34" y="8"/>
                  </a:cxn>
                  <a:cxn ang="0">
                    <a:pos x="38" y="2"/>
                  </a:cxn>
                </a:cxnLst>
                <a:rect l="0" t="0" r="r" b="b"/>
                <a:pathLst>
                  <a:path w="407" h="342">
                    <a:moveTo>
                      <a:pt x="42" y="0"/>
                    </a:moveTo>
                    <a:lnTo>
                      <a:pt x="48" y="0"/>
                    </a:lnTo>
                    <a:lnTo>
                      <a:pt x="51" y="2"/>
                    </a:lnTo>
                    <a:lnTo>
                      <a:pt x="54" y="5"/>
                    </a:lnTo>
                    <a:lnTo>
                      <a:pt x="55" y="7"/>
                    </a:lnTo>
                    <a:lnTo>
                      <a:pt x="56" y="10"/>
                    </a:lnTo>
                    <a:lnTo>
                      <a:pt x="56" y="73"/>
                    </a:lnTo>
                    <a:lnTo>
                      <a:pt x="54" y="82"/>
                    </a:lnTo>
                    <a:lnTo>
                      <a:pt x="51" y="83"/>
                    </a:lnTo>
                    <a:lnTo>
                      <a:pt x="48" y="84"/>
                    </a:lnTo>
                    <a:lnTo>
                      <a:pt x="44" y="84"/>
                    </a:lnTo>
                    <a:lnTo>
                      <a:pt x="35" y="86"/>
                    </a:lnTo>
                    <a:lnTo>
                      <a:pt x="28" y="90"/>
                    </a:lnTo>
                    <a:lnTo>
                      <a:pt x="24" y="98"/>
                    </a:lnTo>
                    <a:lnTo>
                      <a:pt x="22" y="107"/>
                    </a:lnTo>
                    <a:lnTo>
                      <a:pt x="22" y="141"/>
                    </a:lnTo>
                    <a:lnTo>
                      <a:pt x="25" y="152"/>
                    </a:lnTo>
                    <a:lnTo>
                      <a:pt x="33" y="160"/>
                    </a:lnTo>
                    <a:lnTo>
                      <a:pt x="44" y="163"/>
                    </a:lnTo>
                    <a:lnTo>
                      <a:pt x="46" y="163"/>
                    </a:lnTo>
                    <a:lnTo>
                      <a:pt x="53" y="165"/>
                    </a:lnTo>
                    <a:lnTo>
                      <a:pt x="55" y="167"/>
                    </a:lnTo>
                    <a:lnTo>
                      <a:pt x="57" y="171"/>
                    </a:lnTo>
                    <a:lnTo>
                      <a:pt x="57" y="175"/>
                    </a:lnTo>
                    <a:lnTo>
                      <a:pt x="60" y="205"/>
                    </a:lnTo>
                    <a:lnTo>
                      <a:pt x="69" y="231"/>
                    </a:lnTo>
                    <a:lnTo>
                      <a:pt x="82" y="256"/>
                    </a:lnTo>
                    <a:lnTo>
                      <a:pt x="100" y="277"/>
                    </a:lnTo>
                    <a:lnTo>
                      <a:pt x="122" y="295"/>
                    </a:lnTo>
                    <a:lnTo>
                      <a:pt x="146" y="309"/>
                    </a:lnTo>
                    <a:lnTo>
                      <a:pt x="174" y="317"/>
                    </a:lnTo>
                    <a:lnTo>
                      <a:pt x="203" y="320"/>
                    </a:lnTo>
                    <a:lnTo>
                      <a:pt x="233" y="317"/>
                    </a:lnTo>
                    <a:lnTo>
                      <a:pt x="259" y="309"/>
                    </a:lnTo>
                    <a:lnTo>
                      <a:pt x="285" y="295"/>
                    </a:lnTo>
                    <a:lnTo>
                      <a:pt x="306" y="277"/>
                    </a:lnTo>
                    <a:lnTo>
                      <a:pt x="323" y="256"/>
                    </a:lnTo>
                    <a:lnTo>
                      <a:pt x="337" y="231"/>
                    </a:lnTo>
                    <a:lnTo>
                      <a:pt x="345" y="205"/>
                    </a:lnTo>
                    <a:lnTo>
                      <a:pt x="348" y="175"/>
                    </a:lnTo>
                    <a:lnTo>
                      <a:pt x="348" y="174"/>
                    </a:lnTo>
                    <a:lnTo>
                      <a:pt x="350" y="170"/>
                    </a:lnTo>
                    <a:lnTo>
                      <a:pt x="352" y="166"/>
                    </a:lnTo>
                    <a:lnTo>
                      <a:pt x="355" y="164"/>
                    </a:lnTo>
                    <a:lnTo>
                      <a:pt x="359" y="163"/>
                    </a:lnTo>
                    <a:lnTo>
                      <a:pt x="363" y="163"/>
                    </a:lnTo>
                    <a:lnTo>
                      <a:pt x="374" y="160"/>
                    </a:lnTo>
                    <a:lnTo>
                      <a:pt x="381" y="152"/>
                    </a:lnTo>
                    <a:lnTo>
                      <a:pt x="385" y="141"/>
                    </a:lnTo>
                    <a:lnTo>
                      <a:pt x="385" y="107"/>
                    </a:lnTo>
                    <a:lnTo>
                      <a:pt x="383" y="98"/>
                    </a:lnTo>
                    <a:lnTo>
                      <a:pt x="378" y="90"/>
                    </a:lnTo>
                    <a:lnTo>
                      <a:pt x="372" y="86"/>
                    </a:lnTo>
                    <a:lnTo>
                      <a:pt x="363" y="84"/>
                    </a:lnTo>
                    <a:lnTo>
                      <a:pt x="357" y="84"/>
                    </a:lnTo>
                    <a:lnTo>
                      <a:pt x="353" y="82"/>
                    </a:lnTo>
                    <a:lnTo>
                      <a:pt x="351" y="79"/>
                    </a:lnTo>
                    <a:lnTo>
                      <a:pt x="350" y="76"/>
                    </a:lnTo>
                    <a:lnTo>
                      <a:pt x="350" y="73"/>
                    </a:lnTo>
                    <a:lnTo>
                      <a:pt x="351" y="10"/>
                    </a:lnTo>
                    <a:lnTo>
                      <a:pt x="351" y="7"/>
                    </a:lnTo>
                    <a:lnTo>
                      <a:pt x="355" y="2"/>
                    </a:lnTo>
                    <a:lnTo>
                      <a:pt x="358" y="0"/>
                    </a:lnTo>
                    <a:lnTo>
                      <a:pt x="365" y="0"/>
                    </a:lnTo>
                    <a:lnTo>
                      <a:pt x="368" y="2"/>
                    </a:lnTo>
                    <a:lnTo>
                      <a:pt x="370" y="5"/>
                    </a:lnTo>
                    <a:lnTo>
                      <a:pt x="373" y="11"/>
                    </a:lnTo>
                    <a:lnTo>
                      <a:pt x="372" y="64"/>
                    </a:lnTo>
                    <a:lnTo>
                      <a:pt x="386" y="69"/>
                    </a:lnTo>
                    <a:lnTo>
                      <a:pt x="397" y="78"/>
                    </a:lnTo>
                    <a:lnTo>
                      <a:pt x="405" y="91"/>
                    </a:lnTo>
                    <a:lnTo>
                      <a:pt x="407" y="107"/>
                    </a:lnTo>
                    <a:lnTo>
                      <a:pt x="407" y="141"/>
                    </a:lnTo>
                    <a:lnTo>
                      <a:pt x="405" y="156"/>
                    </a:lnTo>
                    <a:lnTo>
                      <a:pt x="397" y="170"/>
                    </a:lnTo>
                    <a:lnTo>
                      <a:pt x="385" y="179"/>
                    </a:lnTo>
                    <a:lnTo>
                      <a:pt x="370" y="185"/>
                    </a:lnTo>
                    <a:lnTo>
                      <a:pt x="365" y="217"/>
                    </a:lnTo>
                    <a:lnTo>
                      <a:pt x="355" y="247"/>
                    </a:lnTo>
                    <a:lnTo>
                      <a:pt x="339" y="273"/>
                    </a:lnTo>
                    <a:lnTo>
                      <a:pt x="319" y="296"/>
                    </a:lnTo>
                    <a:lnTo>
                      <a:pt x="293" y="316"/>
                    </a:lnTo>
                    <a:lnTo>
                      <a:pt x="266" y="330"/>
                    </a:lnTo>
                    <a:lnTo>
                      <a:pt x="236" y="339"/>
                    </a:lnTo>
                    <a:lnTo>
                      <a:pt x="203" y="342"/>
                    </a:lnTo>
                    <a:lnTo>
                      <a:pt x="170" y="339"/>
                    </a:lnTo>
                    <a:lnTo>
                      <a:pt x="141" y="330"/>
                    </a:lnTo>
                    <a:lnTo>
                      <a:pt x="112" y="316"/>
                    </a:lnTo>
                    <a:lnTo>
                      <a:pt x="88" y="296"/>
                    </a:lnTo>
                    <a:lnTo>
                      <a:pt x="67" y="273"/>
                    </a:lnTo>
                    <a:lnTo>
                      <a:pt x="51" y="247"/>
                    </a:lnTo>
                    <a:lnTo>
                      <a:pt x="40" y="217"/>
                    </a:lnTo>
                    <a:lnTo>
                      <a:pt x="36" y="185"/>
                    </a:lnTo>
                    <a:lnTo>
                      <a:pt x="22" y="179"/>
                    </a:lnTo>
                    <a:lnTo>
                      <a:pt x="10" y="170"/>
                    </a:lnTo>
                    <a:lnTo>
                      <a:pt x="2" y="156"/>
                    </a:lnTo>
                    <a:lnTo>
                      <a:pt x="0" y="141"/>
                    </a:lnTo>
                    <a:lnTo>
                      <a:pt x="0" y="107"/>
                    </a:lnTo>
                    <a:lnTo>
                      <a:pt x="2" y="91"/>
                    </a:lnTo>
                    <a:lnTo>
                      <a:pt x="10" y="78"/>
                    </a:lnTo>
                    <a:lnTo>
                      <a:pt x="21" y="69"/>
                    </a:lnTo>
                    <a:lnTo>
                      <a:pt x="35" y="64"/>
                    </a:lnTo>
                    <a:lnTo>
                      <a:pt x="34" y="11"/>
                    </a:lnTo>
                    <a:lnTo>
                      <a:pt x="34" y="8"/>
                    </a:lnTo>
                    <a:lnTo>
                      <a:pt x="36" y="5"/>
                    </a:lnTo>
                    <a:lnTo>
                      <a:pt x="38" y="2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3175">
                <a:solidFill>
                  <a:srgbClr val="D8706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63" name="Freeform 447"/>
              <p:cNvSpPr>
                <a:spLocks/>
              </p:cNvSpPr>
              <p:nvPr/>
            </p:nvSpPr>
            <p:spPr bwMode="auto">
              <a:xfrm>
                <a:off x="1303338" y="5146675"/>
                <a:ext cx="268288" cy="115888"/>
              </a:xfrm>
              <a:custGeom>
                <a:avLst/>
                <a:gdLst/>
                <a:ahLst/>
                <a:cxnLst>
                  <a:cxn ang="0">
                    <a:pos x="134" y="0"/>
                  </a:cxn>
                  <a:cxn ang="0">
                    <a:pos x="204" y="0"/>
                  </a:cxn>
                  <a:cxn ang="0">
                    <a:pos x="231" y="2"/>
                  </a:cxn>
                  <a:cxn ang="0">
                    <a:pos x="256" y="11"/>
                  </a:cxn>
                  <a:cxn ang="0">
                    <a:pos x="279" y="23"/>
                  </a:cxn>
                  <a:cxn ang="0">
                    <a:pos x="299" y="39"/>
                  </a:cxn>
                  <a:cxn ang="0">
                    <a:pos x="316" y="59"/>
                  </a:cxn>
                  <a:cxn ang="0">
                    <a:pos x="328" y="82"/>
                  </a:cxn>
                  <a:cxn ang="0">
                    <a:pos x="336" y="107"/>
                  </a:cxn>
                  <a:cxn ang="0">
                    <a:pos x="339" y="134"/>
                  </a:cxn>
                  <a:cxn ang="0">
                    <a:pos x="336" y="140"/>
                  </a:cxn>
                  <a:cxn ang="0">
                    <a:pos x="334" y="142"/>
                  </a:cxn>
                  <a:cxn ang="0">
                    <a:pos x="331" y="145"/>
                  </a:cxn>
                  <a:cxn ang="0">
                    <a:pos x="324" y="145"/>
                  </a:cxn>
                  <a:cxn ang="0">
                    <a:pos x="321" y="142"/>
                  </a:cxn>
                  <a:cxn ang="0">
                    <a:pos x="319" y="140"/>
                  </a:cxn>
                  <a:cxn ang="0">
                    <a:pos x="317" y="137"/>
                  </a:cxn>
                  <a:cxn ang="0">
                    <a:pos x="317" y="134"/>
                  </a:cxn>
                  <a:cxn ang="0">
                    <a:pos x="313" y="108"/>
                  </a:cxn>
                  <a:cxn ang="0">
                    <a:pos x="306" y="84"/>
                  </a:cxn>
                  <a:cxn ang="0">
                    <a:pos x="291" y="63"/>
                  </a:cxn>
                  <a:cxn ang="0">
                    <a:pos x="275" y="47"/>
                  </a:cxn>
                  <a:cxn ang="0">
                    <a:pos x="254" y="33"/>
                  </a:cxn>
                  <a:cxn ang="0">
                    <a:pos x="230" y="25"/>
                  </a:cxn>
                  <a:cxn ang="0">
                    <a:pos x="204" y="22"/>
                  </a:cxn>
                  <a:cxn ang="0">
                    <a:pos x="134" y="22"/>
                  </a:cxn>
                  <a:cxn ang="0">
                    <a:pos x="108" y="25"/>
                  </a:cxn>
                  <a:cxn ang="0">
                    <a:pos x="85" y="33"/>
                  </a:cxn>
                  <a:cxn ang="0">
                    <a:pos x="64" y="47"/>
                  </a:cxn>
                  <a:cxn ang="0">
                    <a:pos x="46" y="63"/>
                  </a:cxn>
                  <a:cxn ang="0">
                    <a:pos x="33" y="84"/>
                  </a:cxn>
                  <a:cxn ang="0">
                    <a:pos x="25" y="108"/>
                  </a:cxn>
                  <a:cxn ang="0">
                    <a:pos x="22" y="134"/>
                  </a:cxn>
                  <a:cxn ang="0">
                    <a:pos x="20" y="140"/>
                  </a:cxn>
                  <a:cxn ang="0">
                    <a:pos x="17" y="142"/>
                  </a:cxn>
                  <a:cxn ang="0">
                    <a:pos x="14" y="145"/>
                  </a:cxn>
                  <a:cxn ang="0">
                    <a:pos x="8" y="145"/>
                  </a:cxn>
                  <a:cxn ang="0">
                    <a:pos x="4" y="142"/>
                  </a:cxn>
                  <a:cxn ang="0">
                    <a:pos x="2" y="140"/>
                  </a:cxn>
                  <a:cxn ang="0">
                    <a:pos x="0" y="137"/>
                  </a:cxn>
                  <a:cxn ang="0">
                    <a:pos x="0" y="134"/>
                  </a:cxn>
                  <a:cxn ang="0">
                    <a:pos x="2" y="107"/>
                  </a:cxn>
                  <a:cxn ang="0">
                    <a:pos x="10" y="82"/>
                  </a:cxn>
                  <a:cxn ang="0">
                    <a:pos x="23" y="59"/>
                  </a:cxn>
                  <a:cxn ang="0">
                    <a:pos x="38" y="39"/>
                  </a:cxn>
                  <a:cxn ang="0">
                    <a:pos x="59" y="23"/>
                  </a:cxn>
                  <a:cxn ang="0">
                    <a:pos x="81" y="11"/>
                  </a:cxn>
                  <a:cxn ang="0">
                    <a:pos x="107" y="2"/>
                  </a:cxn>
                  <a:cxn ang="0">
                    <a:pos x="134" y="0"/>
                  </a:cxn>
                </a:cxnLst>
                <a:rect l="0" t="0" r="r" b="b"/>
                <a:pathLst>
                  <a:path w="339" h="145">
                    <a:moveTo>
                      <a:pt x="134" y="0"/>
                    </a:moveTo>
                    <a:lnTo>
                      <a:pt x="204" y="0"/>
                    </a:lnTo>
                    <a:lnTo>
                      <a:pt x="231" y="2"/>
                    </a:lnTo>
                    <a:lnTo>
                      <a:pt x="256" y="11"/>
                    </a:lnTo>
                    <a:lnTo>
                      <a:pt x="279" y="23"/>
                    </a:lnTo>
                    <a:lnTo>
                      <a:pt x="299" y="39"/>
                    </a:lnTo>
                    <a:lnTo>
                      <a:pt x="316" y="59"/>
                    </a:lnTo>
                    <a:lnTo>
                      <a:pt x="328" y="82"/>
                    </a:lnTo>
                    <a:lnTo>
                      <a:pt x="336" y="107"/>
                    </a:lnTo>
                    <a:lnTo>
                      <a:pt x="339" y="134"/>
                    </a:lnTo>
                    <a:lnTo>
                      <a:pt x="336" y="140"/>
                    </a:lnTo>
                    <a:lnTo>
                      <a:pt x="334" y="142"/>
                    </a:lnTo>
                    <a:lnTo>
                      <a:pt x="331" y="145"/>
                    </a:lnTo>
                    <a:lnTo>
                      <a:pt x="324" y="145"/>
                    </a:lnTo>
                    <a:lnTo>
                      <a:pt x="321" y="142"/>
                    </a:lnTo>
                    <a:lnTo>
                      <a:pt x="319" y="140"/>
                    </a:lnTo>
                    <a:lnTo>
                      <a:pt x="317" y="137"/>
                    </a:lnTo>
                    <a:lnTo>
                      <a:pt x="317" y="134"/>
                    </a:lnTo>
                    <a:lnTo>
                      <a:pt x="313" y="108"/>
                    </a:lnTo>
                    <a:lnTo>
                      <a:pt x="306" y="84"/>
                    </a:lnTo>
                    <a:lnTo>
                      <a:pt x="291" y="63"/>
                    </a:lnTo>
                    <a:lnTo>
                      <a:pt x="275" y="47"/>
                    </a:lnTo>
                    <a:lnTo>
                      <a:pt x="254" y="33"/>
                    </a:lnTo>
                    <a:lnTo>
                      <a:pt x="230" y="25"/>
                    </a:lnTo>
                    <a:lnTo>
                      <a:pt x="204" y="22"/>
                    </a:lnTo>
                    <a:lnTo>
                      <a:pt x="134" y="22"/>
                    </a:lnTo>
                    <a:lnTo>
                      <a:pt x="108" y="25"/>
                    </a:lnTo>
                    <a:lnTo>
                      <a:pt x="85" y="33"/>
                    </a:lnTo>
                    <a:lnTo>
                      <a:pt x="64" y="47"/>
                    </a:lnTo>
                    <a:lnTo>
                      <a:pt x="46" y="63"/>
                    </a:lnTo>
                    <a:lnTo>
                      <a:pt x="33" y="84"/>
                    </a:lnTo>
                    <a:lnTo>
                      <a:pt x="25" y="108"/>
                    </a:lnTo>
                    <a:lnTo>
                      <a:pt x="22" y="134"/>
                    </a:lnTo>
                    <a:lnTo>
                      <a:pt x="20" y="140"/>
                    </a:lnTo>
                    <a:lnTo>
                      <a:pt x="17" y="142"/>
                    </a:lnTo>
                    <a:lnTo>
                      <a:pt x="14" y="145"/>
                    </a:lnTo>
                    <a:lnTo>
                      <a:pt x="8" y="145"/>
                    </a:lnTo>
                    <a:lnTo>
                      <a:pt x="4" y="142"/>
                    </a:lnTo>
                    <a:lnTo>
                      <a:pt x="2" y="140"/>
                    </a:lnTo>
                    <a:lnTo>
                      <a:pt x="0" y="137"/>
                    </a:lnTo>
                    <a:lnTo>
                      <a:pt x="0" y="134"/>
                    </a:lnTo>
                    <a:lnTo>
                      <a:pt x="2" y="107"/>
                    </a:lnTo>
                    <a:lnTo>
                      <a:pt x="10" y="82"/>
                    </a:lnTo>
                    <a:lnTo>
                      <a:pt x="23" y="59"/>
                    </a:lnTo>
                    <a:lnTo>
                      <a:pt x="38" y="39"/>
                    </a:lnTo>
                    <a:lnTo>
                      <a:pt x="59" y="23"/>
                    </a:lnTo>
                    <a:lnTo>
                      <a:pt x="81" y="11"/>
                    </a:lnTo>
                    <a:lnTo>
                      <a:pt x="107" y="2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3175">
                <a:solidFill>
                  <a:srgbClr val="D8706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64" name="Freeform 448"/>
              <p:cNvSpPr>
                <a:spLocks/>
              </p:cNvSpPr>
              <p:nvPr/>
            </p:nvSpPr>
            <p:spPr bwMode="auto">
              <a:xfrm>
                <a:off x="1281113" y="5219700"/>
                <a:ext cx="290513" cy="128588"/>
              </a:xfrm>
              <a:custGeom>
                <a:avLst/>
                <a:gdLst/>
                <a:ahLst/>
                <a:cxnLst>
                  <a:cxn ang="0">
                    <a:pos x="244" y="0"/>
                  </a:cxn>
                  <a:cxn ang="0">
                    <a:pos x="274" y="27"/>
                  </a:cxn>
                  <a:cxn ang="0">
                    <a:pos x="312" y="55"/>
                  </a:cxn>
                  <a:cxn ang="0">
                    <a:pos x="340" y="67"/>
                  </a:cxn>
                  <a:cxn ang="0">
                    <a:pos x="358" y="68"/>
                  </a:cxn>
                  <a:cxn ang="0">
                    <a:pos x="363" y="72"/>
                  </a:cxn>
                  <a:cxn ang="0">
                    <a:pos x="367" y="79"/>
                  </a:cxn>
                  <a:cxn ang="0">
                    <a:pos x="364" y="86"/>
                  </a:cxn>
                  <a:cxn ang="0">
                    <a:pos x="356" y="90"/>
                  </a:cxn>
                  <a:cxn ang="0">
                    <a:pos x="330" y="87"/>
                  </a:cxn>
                  <a:cxn ang="0">
                    <a:pos x="288" y="67"/>
                  </a:cxn>
                  <a:cxn ang="0">
                    <a:pos x="254" y="40"/>
                  </a:cxn>
                  <a:cxn ang="0">
                    <a:pos x="237" y="35"/>
                  </a:cxn>
                  <a:cxn ang="0">
                    <a:pos x="215" y="52"/>
                  </a:cxn>
                  <a:cxn ang="0">
                    <a:pos x="184" y="64"/>
                  </a:cxn>
                  <a:cxn ang="0">
                    <a:pos x="141" y="69"/>
                  </a:cxn>
                  <a:cxn ang="0">
                    <a:pos x="114" y="81"/>
                  </a:cxn>
                  <a:cxn ang="0">
                    <a:pos x="104" y="113"/>
                  </a:cxn>
                  <a:cxn ang="0">
                    <a:pos x="77" y="144"/>
                  </a:cxn>
                  <a:cxn ang="0">
                    <a:pos x="37" y="159"/>
                  </a:cxn>
                  <a:cxn ang="0">
                    <a:pos x="5" y="159"/>
                  </a:cxn>
                  <a:cxn ang="0">
                    <a:pos x="0" y="154"/>
                  </a:cxn>
                  <a:cxn ang="0">
                    <a:pos x="2" y="144"/>
                  </a:cxn>
                  <a:cxn ang="0">
                    <a:pos x="8" y="140"/>
                  </a:cxn>
                  <a:cxn ang="0">
                    <a:pos x="32" y="138"/>
                  </a:cxn>
                  <a:cxn ang="0">
                    <a:pos x="65" y="126"/>
                  </a:cxn>
                  <a:cxn ang="0">
                    <a:pos x="85" y="103"/>
                  </a:cxn>
                  <a:cxn ang="0">
                    <a:pos x="93" y="77"/>
                  </a:cxn>
                  <a:cxn ang="0">
                    <a:pos x="94" y="49"/>
                  </a:cxn>
                  <a:cxn ang="0">
                    <a:pos x="101" y="44"/>
                  </a:cxn>
                  <a:cxn ang="0">
                    <a:pos x="131" y="47"/>
                  </a:cxn>
                  <a:cxn ang="0">
                    <a:pos x="175" y="44"/>
                  </a:cxn>
                  <a:cxn ang="0">
                    <a:pos x="205" y="32"/>
                  </a:cxn>
                  <a:cxn ang="0">
                    <a:pos x="224" y="18"/>
                  </a:cxn>
                  <a:cxn ang="0">
                    <a:pos x="232" y="8"/>
                  </a:cxn>
                  <a:cxn ang="0">
                    <a:pos x="236" y="3"/>
                  </a:cxn>
                </a:cxnLst>
                <a:rect l="0" t="0" r="r" b="b"/>
                <a:pathLst>
                  <a:path w="367" h="162">
                    <a:moveTo>
                      <a:pt x="242" y="0"/>
                    </a:moveTo>
                    <a:lnTo>
                      <a:pt x="244" y="0"/>
                    </a:lnTo>
                    <a:lnTo>
                      <a:pt x="249" y="2"/>
                    </a:lnTo>
                    <a:lnTo>
                      <a:pt x="274" y="27"/>
                    </a:lnTo>
                    <a:lnTo>
                      <a:pt x="285" y="37"/>
                    </a:lnTo>
                    <a:lnTo>
                      <a:pt x="312" y="55"/>
                    </a:lnTo>
                    <a:lnTo>
                      <a:pt x="326" y="63"/>
                    </a:lnTo>
                    <a:lnTo>
                      <a:pt x="340" y="67"/>
                    </a:lnTo>
                    <a:lnTo>
                      <a:pt x="354" y="68"/>
                    </a:lnTo>
                    <a:lnTo>
                      <a:pt x="358" y="68"/>
                    </a:lnTo>
                    <a:lnTo>
                      <a:pt x="361" y="70"/>
                    </a:lnTo>
                    <a:lnTo>
                      <a:pt x="363" y="72"/>
                    </a:lnTo>
                    <a:lnTo>
                      <a:pt x="365" y="76"/>
                    </a:lnTo>
                    <a:lnTo>
                      <a:pt x="367" y="79"/>
                    </a:lnTo>
                    <a:lnTo>
                      <a:pt x="367" y="82"/>
                    </a:lnTo>
                    <a:lnTo>
                      <a:pt x="364" y="86"/>
                    </a:lnTo>
                    <a:lnTo>
                      <a:pt x="362" y="88"/>
                    </a:lnTo>
                    <a:lnTo>
                      <a:pt x="356" y="90"/>
                    </a:lnTo>
                    <a:lnTo>
                      <a:pt x="352" y="90"/>
                    </a:lnTo>
                    <a:lnTo>
                      <a:pt x="330" y="87"/>
                    </a:lnTo>
                    <a:lnTo>
                      <a:pt x="308" y="78"/>
                    </a:lnTo>
                    <a:lnTo>
                      <a:pt x="288" y="67"/>
                    </a:lnTo>
                    <a:lnTo>
                      <a:pt x="270" y="54"/>
                    </a:lnTo>
                    <a:lnTo>
                      <a:pt x="254" y="40"/>
                    </a:lnTo>
                    <a:lnTo>
                      <a:pt x="243" y="29"/>
                    </a:lnTo>
                    <a:lnTo>
                      <a:pt x="237" y="35"/>
                    </a:lnTo>
                    <a:lnTo>
                      <a:pt x="227" y="43"/>
                    </a:lnTo>
                    <a:lnTo>
                      <a:pt x="215" y="52"/>
                    </a:lnTo>
                    <a:lnTo>
                      <a:pt x="200" y="58"/>
                    </a:lnTo>
                    <a:lnTo>
                      <a:pt x="184" y="64"/>
                    </a:lnTo>
                    <a:lnTo>
                      <a:pt x="164" y="68"/>
                    </a:lnTo>
                    <a:lnTo>
                      <a:pt x="141" y="69"/>
                    </a:lnTo>
                    <a:lnTo>
                      <a:pt x="115" y="68"/>
                    </a:lnTo>
                    <a:lnTo>
                      <a:pt x="114" y="81"/>
                    </a:lnTo>
                    <a:lnTo>
                      <a:pt x="110" y="97"/>
                    </a:lnTo>
                    <a:lnTo>
                      <a:pt x="104" y="113"/>
                    </a:lnTo>
                    <a:lnTo>
                      <a:pt x="93" y="130"/>
                    </a:lnTo>
                    <a:lnTo>
                      <a:pt x="77" y="144"/>
                    </a:lnTo>
                    <a:lnTo>
                      <a:pt x="59" y="154"/>
                    </a:lnTo>
                    <a:lnTo>
                      <a:pt x="37" y="159"/>
                    </a:lnTo>
                    <a:lnTo>
                      <a:pt x="11" y="162"/>
                    </a:lnTo>
                    <a:lnTo>
                      <a:pt x="5" y="159"/>
                    </a:lnTo>
                    <a:lnTo>
                      <a:pt x="2" y="157"/>
                    </a:lnTo>
                    <a:lnTo>
                      <a:pt x="0" y="154"/>
                    </a:lnTo>
                    <a:lnTo>
                      <a:pt x="0" y="147"/>
                    </a:lnTo>
                    <a:lnTo>
                      <a:pt x="2" y="144"/>
                    </a:lnTo>
                    <a:lnTo>
                      <a:pt x="5" y="142"/>
                    </a:lnTo>
                    <a:lnTo>
                      <a:pt x="8" y="140"/>
                    </a:lnTo>
                    <a:lnTo>
                      <a:pt x="11" y="140"/>
                    </a:lnTo>
                    <a:lnTo>
                      <a:pt x="32" y="138"/>
                    </a:lnTo>
                    <a:lnTo>
                      <a:pt x="50" y="134"/>
                    </a:lnTo>
                    <a:lnTo>
                      <a:pt x="65" y="126"/>
                    </a:lnTo>
                    <a:lnTo>
                      <a:pt x="76" y="115"/>
                    </a:lnTo>
                    <a:lnTo>
                      <a:pt x="85" y="103"/>
                    </a:lnTo>
                    <a:lnTo>
                      <a:pt x="89" y="90"/>
                    </a:lnTo>
                    <a:lnTo>
                      <a:pt x="93" y="77"/>
                    </a:lnTo>
                    <a:lnTo>
                      <a:pt x="93" y="52"/>
                    </a:lnTo>
                    <a:lnTo>
                      <a:pt x="94" y="49"/>
                    </a:lnTo>
                    <a:lnTo>
                      <a:pt x="98" y="45"/>
                    </a:lnTo>
                    <a:lnTo>
                      <a:pt x="101" y="44"/>
                    </a:lnTo>
                    <a:lnTo>
                      <a:pt x="105" y="44"/>
                    </a:lnTo>
                    <a:lnTo>
                      <a:pt x="131" y="47"/>
                    </a:lnTo>
                    <a:lnTo>
                      <a:pt x="155" y="47"/>
                    </a:lnTo>
                    <a:lnTo>
                      <a:pt x="175" y="44"/>
                    </a:lnTo>
                    <a:lnTo>
                      <a:pt x="192" y="38"/>
                    </a:lnTo>
                    <a:lnTo>
                      <a:pt x="205" y="32"/>
                    </a:lnTo>
                    <a:lnTo>
                      <a:pt x="216" y="24"/>
                    </a:lnTo>
                    <a:lnTo>
                      <a:pt x="224" y="18"/>
                    </a:lnTo>
                    <a:lnTo>
                      <a:pt x="229" y="12"/>
                    </a:lnTo>
                    <a:lnTo>
                      <a:pt x="232" y="8"/>
                    </a:lnTo>
                    <a:lnTo>
                      <a:pt x="233" y="5"/>
                    </a:lnTo>
                    <a:lnTo>
                      <a:pt x="236" y="3"/>
                    </a:lnTo>
                    <a:lnTo>
                      <a:pt x="242" y="0"/>
                    </a:lnTo>
                    <a:close/>
                  </a:path>
                </a:pathLst>
              </a:custGeom>
              <a:grpFill/>
              <a:ln w="3175">
                <a:solidFill>
                  <a:srgbClr val="D8706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65" name="Freeform 449"/>
              <p:cNvSpPr>
                <a:spLocks/>
              </p:cNvSpPr>
              <p:nvPr/>
            </p:nvSpPr>
            <p:spPr bwMode="auto">
              <a:xfrm>
                <a:off x="1404938" y="5427663"/>
                <a:ext cx="65088" cy="1746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3" y="0"/>
                  </a:cxn>
                  <a:cxn ang="0">
                    <a:pos x="77" y="2"/>
                  </a:cxn>
                  <a:cxn ang="0">
                    <a:pos x="79" y="4"/>
                  </a:cxn>
                  <a:cxn ang="0">
                    <a:pos x="80" y="6"/>
                  </a:cxn>
                  <a:cxn ang="0">
                    <a:pos x="81" y="10"/>
                  </a:cxn>
                  <a:cxn ang="0">
                    <a:pos x="79" y="16"/>
                  </a:cxn>
                  <a:cxn ang="0">
                    <a:pos x="77" y="18"/>
                  </a:cxn>
                  <a:cxn ang="0">
                    <a:pos x="73" y="21"/>
                  </a:cxn>
                  <a:cxn ang="0">
                    <a:pos x="7" y="21"/>
                  </a:cxn>
                  <a:cxn ang="0">
                    <a:pos x="4" y="18"/>
                  </a:cxn>
                  <a:cxn ang="0">
                    <a:pos x="2" y="16"/>
                  </a:cxn>
                  <a:cxn ang="0">
                    <a:pos x="0" y="13"/>
                  </a:cxn>
                  <a:cxn ang="0">
                    <a:pos x="0" y="6"/>
                  </a:cxn>
                  <a:cxn ang="0">
                    <a:pos x="4" y="2"/>
                  </a:cxn>
                  <a:cxn ang="0">
                    <a:pos x="7" y="0"/>
                  </a:cxn>
                </a:cxnLst>
                <a:rect l="0" t="0" r="r" b="b"/>
                <a:pathLst>
                  <a:path w="81" h="21">
                    <a:moveTo>
                      <a:pt x="7" y="0"/>
                    </a:moveTo>
                    <a:lnTo>
                      <a:pt x="73" y="0"/>
                    </a:lnTo>
                    <a:lnTo>
                      <a:pt x="77" y="2"/>
                    </a:lnTo>
                    <a:lnTo>
                      <a:pt x="79" y="4"/>
                    </a:lnTo>
                    <a:lnTo>
                      <a:pt x="80" y="6"/>
                    </a:lnTo>
                    <a:lnTo>
                      <a:pt x="81" y="10"/>
                    </a:lnTo>
                    <a:lnTo>
                      <a:pt x="79" y="16"/>
                    </a:lnTo>
                    <a:lnTo>
                      <a:pt x="77" y="18"/>
                    </a:lnTo>
                    <a:lnTo>
                      <a:pt x="73" y="21"/>
                    </a:lnTo>
                    <a:lnTo>
                      <a:pt x="7" y="21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3"/>
                    </a:lnTo>
                    <a:lnTo>
                      <a:pt x="0" y="6"/>
                    </a:lnTo>
                    <a:lnTo>
                      <a:pt x="4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3175">
                <a:solidFill>
                  <a:srgbClr val="D8706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266" name="Freeform 14099"/>
            <p:cNvSpPr>
              <a:spLocks noChangeAspect="1" noEditPoints="1"/>
            </p:cNvSpPr>
            <p:nvPr/>
          </p:nvSpPr>
          <p:spPr bwMode="auto">
            <a:xfrm>
              <a:off x="1636100" y="1205489"/>
              <a:ext cx="725596" cy="720000"/>
            </a:xfrm>
            <a:custGeom>
              <a:avLst/>
              <a:gdLst/>
              <a:ahLst/>
              <a:cxnLst>
                <a:cxn ang="0">
                  <a:pos x="606" y="647"/>
                </a:cxn>
                <a:cxn ang="0">
                  <a:pos x="153" y="647"/>
                </a:cxn>
                <a:cxn ang="0">
                  <a:pos x="666" y="627"/>
                </a:cxn>
                <a:cxn ang="0">
                  <a:pos x="202" y="624"/>
                </a:cxn>
                <a:cxn ang="0">
                  <a:pos x="470" y="544"/>
                </a:cxn>
                <a:cxn ang="0">
                  <a:pos x="391" y="538"/>
                </a:cxn>
                <a:cxn ang="0">
                  <a:pos x="202" y="551"/>
                </a:cxn>
                <a:cxn ang="0">
                  <a:pos x="559" y="448"/>
                </a:cxn>
                <a:cxn ang="0">
                  <a:pos x="231" y="441"/>
                </a:cxn>
                <a:cxn ang="0">
                  <a:pos x="263" y="457"/>
                </a:cxn>
                <a:cxn ang="0">
                  <a:pos x="253" y="437"/>
                </a:cxn>
                <a:cxn ang="0">
                  <a:pos x="295" y="450"/>
                </a:cxn>
                <a:cxn ang="0">
                  <a:pos x="324" y="423"/>
                </a:cxn>
                <a:cxn ang="0">
                  <a:pos x="574" y="411"/>
                </a:cxn>
                <a:cxn ang="0">
                  <a:pos x="213" y="425"/>
                </a:cxn>
                <a:cxn ang="0">
                  <a:pos x="485" y="396"/>
                </a:cxn>
                <a:cxn ang="0">
                  <a:pos x="245" y="398"/>
                </a:cxn>
                <a:cxn ang="0">
                  <a:pos x="437" y="387"/>
                </a:cxn>
                <a:cxn ang="0">
                  <a:pos x="421" y="405"/>
                </a:cxn>
                <a:cxn ang="0">
                  <a:pos x="594" y="377"/>
                </a:cxn>
                <a:cxn ang="0">
                  <a:pos x="231" y="359"/>
                </a:cxn>
                <a:cxn ang="0">
                  <a:pos x="517" y="381"/>
                </a:cxn>
                <a:cxn ang="0">
                  <a:pos x="242" y="378"/>
                </a:cxn>
                <a:cxn ang="0">
                  <a:pos x="437" y="366"/>
                </a:cxn>
                <a:cxn ang="0">
                  <a:pos x="574" y="335"/>
                </a:cxn>
                <a:cxn ang="0">
                  <a:pos x="391" y="334"/>
                </a:cxn>
                <a:cxn ang="0">
                  <a:pos x="532" y="345"/>
                </a:cxn>
                <a:cxn ang="0">
                  <a:pos x="485" y="315"/>
                </a:cxn>
                <a:cxn ang="0">
                  <a:pos x="253" y="334"/>
                </a:cxn>
                <a:cxn ang="0">
                  <a:pos x="470" y="331"/>
                </a:cxn>
                <a:cxn ang="0">
                  <a:pos x="574" y="296"/>
                </a:cxn>
                <a:cxn ang="0">
                  <a:pos x="391" y="292"/>
                </a:cxn>
                <a:cxn ang="0">
                  <a:pos x="532" y="305"/>
                </a:cxn>
                <a:cxn ang="0">
                  <a:pos x="499" y="276"/>
                </a:cxn>
                <a:cxn ang="0">
                  <a:pos x="248" y="294"/>
                </a:cxn>
                <a:cxn ang="0">
                  <a:pos x="437" y="282"/>
                </a:cxn>
                <a:cxn ang="0">
                  <a:pos x="273" y="286"/>
                </a:cxn>
                <a:cxn ang="0">
                  <a:pos x="324" y="248"/>
                </a:cxn>
                <a:cxn ang="0">
                  <a:pos x="532" y="246"/>
                </a:cxn>
                <a:cxn ang="0">
                  <a:pos x="517" y="262"/>
                </a:cxn>
                <a:cxn ang="0">
                  <a:pos x="242" y="256"/>
                </a:cxn>
                <a:cxn ang="0">
                  <a:pos x="574" y="240"/>
                </a:cxn>
                <a:cxn ang="0">
                  <a:pos x="284" y="241"/>
                </a:cxn>
                <a:cxn ang="0">
                  <a:pos x="532" y="207"/>
                </a:cxn>
                <a:cxn ang="0">
                  <a:pos x="305" y="213"/>
                </a:cxn>
                <a:cxn ang="0">
                  <a:pos x="517" y="202"/>
                </a:cxn>
                <a:cxn ang="0">
                  <a:pos x="245" y="214"/>
                </a:cxn>
                <a:cxn ang="0">
                  <a:pos x="594" y="207"/>
                </a:cxn>
                <a:cxn ang="0">
                  <a:pos x="295" y="195"/>
                </a:cxn>
                <a:cxn ang="0">
                  <a:pos x="532" y="167"/>
                </a:cxn>
                <a:cxn ang="0">
                  <a:pos x="305" y="170"/>
                </a:cxn>
                <a:cxn ang="0">
                  <a:pos x="485" y="151"/>
                </a:cxn>
                <a:cxn ang="0">
                  <a:pos x="258" y="167"/>
                </a:cxn>
                <a:cxn ang="0">
                  <a:pos x="258" y="146"/>
                </a:cxn>
                <a:cxn ang="0">
                  <a:pos x="273" y="162"/>
                </a:cxn>
                <a:cxn ang="0">
                  <a:pos x="324" y="141"/>
                </a:cxn>
                <a:cxn ang="0">
                  <a:pos x="362" y="82"/>
                </a:cxn>
                <a:cxn ang="0">
                  <a:pos x="336" y="36"/>
                </a:cxn>
                <a:cxn ang="0">
                  <a:pos x="478" y="53"/>
                </a:cxn>
                <a:cxn ang="0">
                  <a:pos x="678" y="530"/>
                </a:cxn>
                <a:cxn ang="0">
                  <a:pos x="84" y="506"/>
                </a:cxn>
              </a:cxnLst>
              <a:rect l="0" t="0" r="r" b="b"/>
              <a:pathLst>
                <a:path w="778" h="772">
                  <a:moveTo>
                    <a:pt x="0" y="733"/>
                  </a:moveTo>
                  <a:lnTo>
                    <a:pt x="778" y="733"/>
                  </a:lnTo>
                  <a:lnTo>
                    <a:pt x="778" y="772"/>
                  </a:lnTo>
                  <a:lnTo>
                    <a:pt x="0" y="772"/>
                  </a:lnTo>
                  <a:lnTo>
                    <a:pt x="0" y="733"/>
                  </a:lnTo>
                  <a:close/>
                  <a:moveTo>
                    <a:pt x="391" y="644"/>
                  </a:moveTo>
                  <a:lnTo>
                    <a:pt x="470" y="645"/>
                  </a:lnTo>
                  <a:lnTo>
                    <a:pt x="543" y="646"/>
                  </a:lnTo>
                  <a:lnTo>
                    <a:pt x="606" y="647"/>
                  </a:lnTo>
                  <a:lnTo>
                    <a:pt x="666" y="648"/>
                  </a:lnTo>
                  <a:lnTo>
                    <a:pt x="666" y="671"/>
                  </a:lnTo>
                  <a:lnTo>
                    <a:pt x="391" y="671"/>
                  </a:lnTo>
                  <a:lnTo>
                    <a:pt x="391" y="644"/>
                  </a:lnTo>
                  <a:close/>
                  <a:moveTo>
                    <a:pt x="317" y="644"/>
                  </a:moveTo>
                  <a:lnTo>
                    <a:pt x="317" y="671"/>
                  </a:lnTo>
                  <a:lnTo>
                    <a:pt x="107" y="671"/>
                  </a:lnTo>
                  <a:lnTo>
                    <a:pt x="107" y="648"/>
                  </a:lnTo>
                  <a:lnTo>
                    <a:pt x="153" y="647"/>
                  </a:lnTo>
                  <a:lnTo>
                    <a:pt x="202" y="646"/>
                  </a:lnTo>
                  <a:lnTo>
                    <a:pt x="256" y="645"/>
                  </a:lnTo>
                  <a:lnTo>
                    <a:pt x="317" y="644"/>
                  </a:lnTo>
                  <a:close/>
                  <a:moveTo>
                    <a:pt x="391" y="591"/>
                  </a:moveTo>
                  <a:lnTo>
                    <a:pt x="470" y="596"/>
                  </a:lnTo>
                  <a:lnTo>
                    <a:pt x="543" y="600"/>
                  </a:lnTo>
                  <a:lnTo>
                    <a:pt x="606" y="603"/>
                  </a:lnTo>
                  <a:lnTo>
                    <a:pt x="666" y="605"/>
                  </a:lnTo>
                  <a:lnTo>
                    <a:pt x="666" y="627"/>
                  </a:lnTo>
                  <a:lnTo>
                    <a:pt x="606" y="626"/>
                  </a:lnTo>
                  <a:lnTo>
                    <a:pt x="543" y="624"/>
                  </a:lnTo>
                  <a:lnTo>
                    <a:pt x="470" y="622"/>
                  </a:lnTo>
                  <a:lnTo>
                    <a:pt x="391" y="618"/>
                  </a:lnTo>
                  <a:lnTo>
                    <a:pt x="391" y="591"/>
                  </a:lnTo>
                  <a:close/>
                  <a:moveTo>
                    <a:pt x="317" y="591"/>
                  </a:moveTo>
                  <a:lnTo>
                    <a:pt x="317" y="618"/>
                  </a:lnTo>
                  <a:lnTo>
                    <a:pt x="256" y="622"/>
                  </a:lnTo>
                  <a:lnTo>
                    <a:pt x="202" y="624"/>
                  </a:lnTo>
                  <a:lnTo>
                    <a:pt x="153" y="626"/>
                  </a:lnTo>
                  <a:lnTo>
                    <a:pt x="107" y="627"/>
                  </a:lnTo>
                  <a:lnTo>
                    <a:pt x="107" y="605"/>
                  </a:lnTo>
                  <a:lnTo>
                    <a:pt x="153" y="603"/>
                  </a:lnTo>
                  <a:lnTo>
                    <a:pt x="202" y="600"/>
                  </a:lnTo>
                  <a:lnTo>
                    <a:pt x="256" y="596"/>
                  </a:lnTo>
                  <a:lnTo>
                    <a:pt x="317" y="591"/>
                  </a:lnTo>
                  <a:close/>
                  <a:moveTo>
                    <a:pt x="391" y="538"/>
                  </a:moveTo>
                  <a:lnTo>
                    <a:pt x="470" y="544"/>
                  </a:lnTo>
                  <a:lnTo>
                    <a:pt x="543" y="551"/>
                  </a:lnTo>
                  <a:lnTo>
                    <a:pt x="606" y="556"/>
                  </a:lnTo>
                  <a:lnTo>
                    <a:pt x="666" y="562"/>
                  </a:lnTo>
                  <a:lnTo>
                    <a:pt x="666" y="584"/>
                  </a:lnTo>
                  <a:lnTo>
                    <a:pt x="606" y="579"/>
                  </a:lnTo>
                  <a:lnTo>
                    <a:pt x="543" y="575"/>
                  </a:lnTo>
                  <a:lnTo>
                    <a:pt x="470" y="570"/>
                  </a:lnTo>
                  <a:lnTo>
                    <a:pt x="391" y="565"/>
                  </a:lnTo>
                  <a:lnTo>
                    <a:pt x="391" y="538"/>
                  </a:lnTo>
                  <a:close/>
                  <a:moveTo>
                    <a:pt x="317" y="538"/>
                  </a:moveTo>
                  <a:lnTo>
                    <a:pt x="317" y="565"/>
                  </a:lnTo>
                  <a:lnTo>
                    <a:pt x="256" y="570"/>
                  </a:lnTo>
                  <a:lnTo>
                    <a:pt x="202" y="575"/>
                  </a:lnTo>
                  <a:lnTo>
                    <a:pt x="153" y="579"/>
                  </a:lnTo>
                  <a:lnTo>
                    <a:pt x="107" y="584"/>
                  </a:lnTo>
                  <a:lnTo>
                    <a:pt x="107" y="562"/>
                  </a:lnTo>
                  <a:lnTo>
                    <a:pt x="153" y="556"/>
                  </a:lnTo>
                  <a:lnTo>
                    <a:pt x="202" y="551"/>
                  </a:lnTo>
                  <a:lnTo>
                    <a:pt x="256" y="544"/>
                  </a:lnTo>
                  <a:lnTo>
                    <a:pt x="317" y="538"/>
                  </a:lnTo>
                  <a:close/>
                  <a:moveTo>
                    <a:pt x="574" y="450"/>
                  </a:moveTo>
                  <a:lnTo>
                    <a:pt x="594" y="452"/>
                  </a:lnTo>
                  <a:lnTo>
                    <a:pt x="594" y="472"/>
                  </a:lnTo>
                  <a:lnTo>
                    <a:pt x="574" y="470"/>
                  </a:lnTo>
                  <a:lnTo>
                    <a:pt x="574" y="450"/>
                  </a:lnTo>
                  <a:close/>
                  <a:moveTo>
                    <a:pt x="532" y="444"/>
                  </a:moveTo>
                  <a:lnTo>
                    <a:pt x="559" y="448"/>
                  </a:lnTo>
                  <a:lnTo>
                    <a:pt x="559" y="468"/>
                  </a:lnTo>
                  <a:lnTo>
                    <a:pt x="532" y="463"/>
                  </a:lnTo>
                  <a:lnTo>
                    <a:pt x="532" y="444"/>
                  </a:lnTo>
                  <a:close/>
                  <a:moveTo>
                    <a:pt x="231" y="441"/>
                  </a:moveTo>
                  <a:lnTo>
                    <a:pt x="231" y="462"/>
                  </a:lnTo>
                  <a:lnTo>
                    <a:pt x="213" y="465"/>
                  </a:lnTo>
                  <a:lnTo>
                    <a:pt x="213" y="446"/>
                  </a:lnTo>
                  <a:lnTo>
                    <a:pt x="223" y="444"/>
                  </a:lnTo>
                  <a:lnTo>
                    <a:pt x="231" y="441"/>
                  </a:lnTo>
                  <a:close/>
                  <a:moveTo>
                    <a:pt x="485" y="436"/>
                  </a:moveTo>
                  <a:lnTo>
                    <a:pt x="499" y="438"/>
                  </a:lnTo>
                  <a:lnTo>
                    <a:pt x="517" y="441"/>
                  </a:lnTo>
                  <a:lnTo>
                    <a:pt x="517" y="461"/>
                  </a:lnTo>
                  <a:lnTo>
                    <a:pt x="499" y="459"/>
                  </a:lnTo>
                  <a:lnTo>
                    <a:pt x="485" y="457"/>
                  </a:lnTo>
                  <a:lnTo>
                    <a:pt x="485" y="436"/>
                  </a:lnTo>
                  <a:close/>
                  <a:moveTo>
                    <a:pt x="263" y="435"/>
                  </a:moveTo>
                  <a:lnTo>
                    <a:pt x="263" y="457"/>
                  </a:lnTo>
                  <a:lnTo>
                    <a:pt x="258" y="458"/>
                  </a:lnTo>
                  <a:lnTo>
                    <a:pt x="253" y="458"/>
                  </a:lnTo>
                  <a:lnTo>
                    <a:pt x="250" y="459"/>
                  </a:lnTo>
                  <a:lnTo>
                    <a:pt x="245" y="460"/>
                  </a:lnTo>
                  <a:lnTo>
                    <a:pt x="242" y="460"/>
                  </a:lnTo>
                  <a:lnTo>
                    <a:pt x="242" y="439"/>
                  </a:lnTo>
                  <a:lnTo>
                    <a:pt x="245" y="439"/>
                  </a:lnTo>
                  <a:lnTo>
                    <a:pt x="250" y="438"/>
                  </a:lnTo>
                  <a:lnTo>
                    <a:pt x="253" y="437"/>
                  </a:lnTo>
                  <a:lnTo>
                    <a:pt x="258" y="436"/>
                  </a:lnTo>
                  <a:lnTo>
                    <a:pt x="263" y="435"/>
                  </a:lnTo>
                  <a:close/>
                  <a:moveTo>
                    <a:pt x="437" y="429"/>
                  </a:moveTo>
                  <a:lnTo>
                    <a:pt x="470" y="434"/>
                  </a:lnTo>
                  <a:lnTo>
                    <a:pt x="470" y="455"/>
                  </a:lnTo>
                  <a:lnTo>
                    <a:pt x="437" y="450"/>
                  </a:lnTo>
                  <a:lnTo>
                    <a:pt x="437" y="429"/>
                  </a:lnTo>
                  <a:close/>
                  <a:moveTo>
                    <a:pt x="295" y="428"/>
                  </a:moveTo>
                  <a:lnTo>
                    <a:pt x="295" y="450"/>
                  </a:lnTo>
                  <a:lnTo>
                    <a:pt x="273" y="455"/>
                  </a:lnTo>
                  <a:lnTo>
                    <a:pt x="273" y="433"/>
                  </a:lnTo>
                  <a:lnTo>
                    <a:pt x="295" y="428"/>
                  </a:lnTo>
                  <a:close/>
                  <a:moveTo>
                    <a:pt x="391" y="423"/>
                  </a:moveTo>
                  <a:lnTo>
                    <a:pt x="421" y="427"/>
                  </a:lnTo>
                  <a:lnTo>
                    <a:pt x="421" y="448"/>
                  </a:lnTo>
                  <a:lnTo>
                    <a:pt x="391" y="445"/>
                  </a:lnTo>
                  <a:lnTo>
                    <a:pt x="391" y="423"/>
                  </a:lnTo>
                  <a:close/>
                  <a:moveTo>
                    <a:pt x="324" y="423"/>
                  </a:moveTo>
                  <a:lnTo>
                    <a:pt x="324" y="445"/>
                  </a:lnTo>
                  <a:lnTo>
                    <a:pt x="305" y="448"/>
                  </a:lnTo>
                  <a:lnTo>
                    <a:pt x="305" y="426"/>
                  </a:lnTo>
                  <a:lnTo>
                    <a:pt x="324" y="423"/>
                  </a:lnTo>
                  <a:close/>
                  <a:moveTo>
                    <a:pt x="574" y="411"/>
                  </a:moveTo>
                  <a:lnTo>
                    <a:pt x="594" y="414"/>
                  </a:lnTo>
                  <a:lnTo>
                    <a:pt x="594" y="434"/>
                  </a:lnTo>
                  <a:lnTo>
                    <a:pt x="574" y="430"/>
                  </a:lnTo>
                  <a:lnTo>
                    <a:pt x="574" y="411"/>
                  </a:lnTo>
                  <a:close/>
                  <a:moveTo>
                    <a:pt x="532" y="403"/>
                  </a:moveTo>
                  <a:lnTo>
                    <a:pt x="559" y="409"/>
                  </a:lnTo>
                  <a:lnTo>
                    <a:pt x="559" y="428"/>
                  </a:lnTo>
                  <a:lnTo>
                    <a:pt x="532" y="423"/>
                  </a:lnTo>
                  <a:lnTo>
                    <a:pt x="532" y="403"/>
                  </a:lnTo>
                  <a:close/>
                  <a:moveTo>
                    <a:pt x="231" y="401"/>
                  </a:moveTo>
                  <a:lnTo>
                    <a:pt x="231" y="421"/>
                  </a:lnTo>
                  <a:lnTo>
                    <a:pt x="223" y="423"/>
                  </a:lnTo>
                  <a:lnTo>
                    <a:pt x="213" y="425"/>
                  </a:lnTo>
                  <a:lnTo>
                    <a:pt x="213" y="405"/>
                  </a:lnTo>
                  <a:lnTo>
                    <a:pt x="231" y="401"/>
                  </a:lnTo>
                  <a:close/>
                  <a:moveTo>
                    <a:pt x="485" y="396"/>
                  </a:moveTo>
                  <a:lnTo>
                    <a:pt x="499" y="398"/>
                  </a:lnTo>
                  <a:lnTo>
                    <a:pt x="517" y="401"/>
                  </a:lnTo>
                  <a:lnTo>
                    <a:pt x="517" y="421"/>
                  </a:lnTo>
                  <a:lnTo>
                    <a:pt x="499" y="418"/>
                  </a:lnTo>
                  <a:lnTo>
                    <a:pt x="485" y="415"/>
                  </a:lnTo>
                  <a:lnTo>
                    <a:pt x="485" y="396"/>
                  </a:lnTo>
                  <a:close/>
                  <a:moveTo>
                    <a:pt x="263" y="393"/>
                  </a:moveTo>
                  <a:lnTo>
                    <a:pt x="263" y="414"/>
                  </a:lnTo>
                  <a:lnTo>
                    <a:pt x="258" y="415"/>
                  </a:lnTo>
                  <a:lnTo>
                    <a:pt x="253" y="416"/>
                  </a:lnTo>
                  <a:lnTo>
                    <a:pt x="250" y="417"/>
                  </a:lnTo>
                  <a:lnTo>
                    <a:pt x="245" y="417"/>
                  </a:lnTo>
                  <a:lnTo>
                    <a:pt x="242" y="418"/>
                  </a:lnTo>
                  <a:lnTo>
                    <a:pt x="242" y="398"/>
                  </a:lnTo>
                  <a:lnTo>
                    <a:pt x="245" y="398"/>
                  </a:lnTo>
                  <a:lnTo>
                    <a:pt x="250" y="397"/>
                  </a:lnTo>
                  <a:lnTo>
                    <a:pt x="253" y="396"/>
                  </a:lnTo>
                  <a:lnTo>
                    <a:pt x="258" y="394"/>
                  </a:lnTo>
                  <a:lnTo>
                    <a:pt x="263" y="393"/>
                  </a:lnTo>
                  <a:close/>
                  <a:moveTo>
                    <a:pt x="437" y="387"/>
                  </a:moveTo>
                  <a:lnTo>
                    <a:pt x="470" y="392"/>
                  </a:lnTo>
                  <a:lnTo>
                    <a:pt x="470" y="413"/>
                  </a:lnTo>
                  <a:lnTo>
                    <a:pt x="437" y="408"/>
                  </a:lnTo>
                  <a:lnTo>
                    <a:pt x="437" y="387"/>
                  </a:lnTo>
                  <a:close/>
                  <a:moveTo>
                    <a:pt x="295" y="386"/>
                  </a:moveTo>
                  <a:lnTo>
                    <a:pt x="295" y="406"/>
                  </a:lnTo>
                  <a:lnTo>
                    <a:pt x="284" y="410"/>
                  </a:lnTo>
                  <a:lnTo>
                    <a:pt x="273" y="412"/>
                  </a:lnTo>
                  <a:lnTo>
                    <a:pt x="273" y="390"/>
                  </a:lnTo>
                  <a:lnTo>
                    <a:pt x="295" y="386"/>
                  </a:lnTo>
                  <a:close/>
                  <a:moveTo>
                    <a:pt x="391" y="378"/>
                  </a:moveTo>
                  <a:lnTo>
                    <a:pt x="421" y="383"/>
                  </a:lnTo>
                  <a:lnTo>
                    <a:pt x="421" y="405"/>
                  </a:lnTo>
                  <a:lnTo>
                    <a:pt x="391" y="400"/>
                  </a:lnTo>
                  <a:lnTo>
                    <a:pt x="391" y="378"/>
                  </a:lnTo>
                  <a:close/>
                  <a:moveTo>
                    <a:pt x="324" y="378"/>
                  </a:moveTo>
                  <a:lnTo>
                    <a:pt x="324" y="400"/>
                  </a:lnTo>
                  <a:lnTo>
                    <a:pt x="305" y="404"/>
                  </a:lnTo>
                  <a:lnTo>
                    <a:pt x="305" y="383"/>
                  </a:lnTo>
                  <a:lnTo>
                    <a:pt x="324" y="378"/>
                  </a:lnTo>
                  <a:close/>
                  <a:moveTo>
                    <a:pt x="574" y="373"/>
                  </a:moveTo>
                  <a:lnTo>
                    <a:pt x="594" y="377"/>
                  </a:lnTo>
                  <a:lnTo>
                    <a:pt x="594" y="396"/>
                  </a:lnTo>
                  <a:lnTo>
                    <a:pt x="574" y="392"/>
                  </a:lnTo>
                  <a:lnTo>
                    <a:pt x="574" y="373"/>
                  </a:lnTo>
                  <a:close/>
                  <a:moveTo>
                    <a:pt x="532" y="364"/>
                  </a:moveTo>
                  <a:lnTo>
                    <a:pt x="559" y="369"/>
                  </a:lnTo>
                  <a:lnTo>
                    <a:pt x="559" y="389"/>
                  </a:lnTo>
                  <a:lnTo>
                    <a:pt x="532" y="383"/>
                  </a:lnTo>
                  <a:lnTo>
                    <a:pt x="532" y="364"/>
                  </a:lnTo>
                  <a:close/>
                  <a:moveTo>
                    <a:pt x="231" y="359"/>
                  </a:moveTo>
                  <a:lnTo>
                    <a:pt x="231" y="380"/>
                  </a:lnTo>
                  <a:lnTo>
                    <a:pt x="223" y="383"/>
                  </a:lnTo>
                  <a:lnTo>
                    <a:pt x="213" y="386"/>
                  </a:lnTo>
                  <a:lnTo>
                    <a:pt x="213" y="365"/>
                  </a:lnTo>
                  <a:lnTo>
                    <a:pt x="231" y="359"/>
                  </a:lnTo>
                  <a:close/>
                  <a:moveTo>
                    <a:pt x="485" y="354"/>
                  </a:moveTo>
                  <a:lnTo>
                    <a:pt x="499" y="357"/>
                  </a:lnTo>
                  <a:lnTo>
                    <a:pt x="517" y="361"/>
                  </a:lnTo>
                  <a:lnTo>
                    <a:pt x="517" y="381"/>
                  </a:lnTo>
                  <a:lnTo>
                    <a:pt x="499" y="378"/>
                  </a:lnTo>
                  <a:lnTo>
                    <a:pt x="485" y="375"/>
                  </a:lnTo>
                  <a:lnTo>
                    <a:pt x="485" y="354"/>
                  </a:lnTo>
                  <a:close/>
                  <a:moveTo>
                    <a:pt x="263" y="352"/>
                  </a:moveTo>
                  <a:lnTo>
                    <a:pt x="263" y="373"/>
                  </a:lnTo>
                  <a:lnTo>
                    <a:pt x="258" y="374"/>
                  </a:lnTo>
                  <a:lnTo>
                    <a:pt x="253" y="375"/>
                  </a:lnTo>
                  <a:lnTo>
                    <a:pt x="248" y="377"/>
                  </a:lnTo>
                  <a:lnTo>
                    <a:pt x="242" y="378"/>
                  </a:lnTo>
                  <a:lnTo>
                    <a:pt x="242" y="357"/>
                  </a:lnTo>
                  <a:lnTo>
                    <a:pt x="248" y="356"/>
                  </a:lnTo>
                  <a:lnTo>
                    <a:pt x="253" y="354"/>
                  </a:lnTo>
                  <a:lnTo>
                    <a:pt x="258" y="353"/>
                  </a:lnTo>
                  <a:lnTo>
                    <a:pt x="263" y="352"/>
                  </a:lnTo>
                  <a:close/>
                  <a:moveTo>
                    <a:pt x="437" y="344"/>
                  </a:moveTo>
                  <a:lnTo>
                    <a:pt x="470" y="351"/>
                  </a:lnTo>
                  <a:lnTo>
                    <a:pt x="470" y="371"/>
                  </a:lnTo>
                  <a:lnTo>
                    <a:pt x="437" y="366"/>
                  </a:lnTo>
                  <a:lnTo>
                    <a:pt x="437" y="344"/>
                  </a:lnTo>
                  <a:close/>
                  <a:moveTo>
                    <a:pt x="295" y="343"/>
                  </a:moveTo>
                  <a:lnTo>
                    <a:pt x="295" y="365"/>
                  </a:lnTo>
                  <a:lnTo>
                    <a:pt x="284" y="367"/>
                  </a:lnTo>
                  <a:lnTo>
                    <a:pt x="273" y="370"/>
                  </a:lnTo>
                  <a:lnTo>
                    <a:pt x="273" y="349"/>
                  </a:lnTo>
                  <a:lnTo>
                    <a:pt x="284" y="346"/>
                  </a:lnTo>
                  <a:lnTo>
                    <a:pt x="295" y="343"/>
                  </a:lnTo>
                  <a:close/>
                  <a:moveTo>
                    <a:pt x="574" y="335"/>
                  </a:moveTo>
                  <a:lnTo>
                    <a:pt x="594" y="340"/>
                  </a:lnTo>
                  <a:lnTo>
                    <a:pt x="594" y="358"/>
                  </a:lnTo>
                  <a:lnTo>
                    <a:pt x="574" y="354"/>
                  </a:lnTo>
                  <a:lnTo>
                    <a:pt x="574" y="335"/>
                  </a:lnTo>
                  <a:close/>
                  <a:moveTo>
                    <a:pt x="391" y="334"/>
                  </a:moveTo>
                  <a:lnTo>
                    <a:pt x="421" y="341"/>
                  </a:lnTo>
                  <a:lnTo>
                    <a:pt x="421" y="363"/>
                  </a:lnTo>
                  <a:lnTo>
                    <a:pt x="391" y="356"/>
                  </a:lnTo>
                  <a:lnTo>
                    <a:pt x="391" y="334"/>
                  </a:lnTo>
                  <a:close/>
                  <a:moveTo>
                    <a:pt x="324" y="334"/>
                  </a:moveTo>
                  <a:lnTo>
                    <a:pt x="324" y="357"/>
                  </a:lnTo>
                  <a:lnTo>
                    <a:pt x="305" y="362"/>
                  </a:lnTo>
                  <a:lnTo>
                    <a:pt x="305" y="340"/>
                  </a:lnTo>
                  <a:lnTo>
                    <a:pt x="324" y="334"/>
                  </a:lnTo>
                  <a:close/>
                  <a:moveTo>
                    <a:pt x="532" y="326"/>
                  </a:moveTo>
                  <a:lnTo>
                    <a:pt x="559" y="331"/>
                  </a:lnTo>
                  <a:lnTo>
                    <a:pt x="559" y="351"/>
                  </a:lnTo>
                  <a:lnTo>
                    <a:pt x="532" y="345"/>
                  </a:lnTo>
                  <a:lnTo>
                    <a:pt x="532" y="326"/>
                  </a:lnTo>
                  <a:close/>
                  <a:moveTo>
                    <a:pt x="231" y="320"/>
                  </a:moveTo>
                  <a:lnTo>
                    <a:pt x="231" y="341"/>
                  </a:lnTo>
                  <a:lnTo>
                    <a:pt x="223" y="343"/>
                  </a:lnTo>
                  <a:lnTo>
                    <a:pt x="213" y="346"/>
                  </a:lnTo>
                  <a:lnTo>
                    <a:pt x="213" y="326"/>
                  </a:lnTo>
                  <a:lnTo>
                    <a:pt x="223" y="322"/>
                  </a:lnTo>
                  <a:lnTo>
                    <a:pt x="231" y="320"/>
                  </a:lnTo>
                  <a:close/>
                  <a:moveTo>
                    <a:pt x="485" y="315"/>
                  </a:moveTo>
                  <a:lnTo>
                    <a:pt x="499" y="318"/>
                  </a:lnTo>
                  <a:lnTo>
                    <a:pt x="517" y="321"/>
                  </a:lnTo>
                  <a:lnTo>
                    <a:pt x="517" y="342"/>
                  </a:lnTo>
                  <a:lnTo>
                    <a:pt x="499" y="338"/>
                  </a:lnTo>
                  <a:lnTo>
                    <a:pt x="485" y="334"/>
                  </a:lnTo>
                  <a:lnTo>
                    <a:pt x="485" y="315"/>
                  </a:lnTo>
                  <a:close/>
                  <a:moveTo>
                    <a:pt x="263" y="310"/>
                  </a:moveTo>
                  <a:lnTo>
                    <a:pt x="263" y="331"/>
                  </a:lnTo>
                  <a:lnTo>
                    <a:pt x="253" y="334"/>
                  </a:lnTo>
                  <a:lnTo>
                    <a:pt x="248" y="336"/>
                  </a:lnTo>
                  <a:lnTo>
                    <a:pt x="242" y="338"/>
                  </a:lnTo>
                  <a:lnTo>
                    <a:pt x="242" y="317"/>
                  </a:lnTo>
                  <a:lnTo>
                    <a:pt x="248" y="315"/>
                  </a:lnTo>
                  <a:lnTo>
                    <a:pt x="253" y="314"/>
                  </a:lnTo>
                  <a:lnTo>
                    <a:pt x="263" y="310"/>
                  </a:lnTo>
                  <a:close/>
                  <a:moveTo>
                    <a:pt x="437" y="303"/>
                  </a:moveTo>
                  <a:lnTo>
                    <a:pt x="470" y="310"/>
                  </a:lnTo>
                  <a:lnTo>
                    <a:pt x="470" y="331"/>
                  </a:lnTo>
                  <a:lnTo>
                    <a:pt x="437" y="323"/>
                  </a:lnTo>
                  <a:lnTo>
                    <a:pt x="437" y="303"/>
                  </a:lnTo>
                  <a:close/>
                  <a:moveTo>
                    <a:pt x="295" y="301"/>
                  </a:moveTo>
                  <a:lnTo>
                    <a:pt x="295" y="322"/>
                  </a:lnTo>
                  <a:lnTo>
                    <a:pt x="273" y="329"/>
                  </a:lnTo>
                  <a:lnTo>
                    <a:pt x="273" y="307"/>
                  </a:lnTo>
                  <a:lnTo>
                    <a:pt x="284" y="305"/>
                  </a:lnTo>
                  <a:lnTo>
                    <a:pt x="295" y="301"/>
                  </a:lnTo>
                  <a:close/>
                  <a:moveTo>
                    <a:pt x="574" y="296"/>
                  </a:moveTo>
                  <a:lnTo>
                    <a:pt x="594" y="301"/>
                  </a:lnTo>
                  <a:lnTo>
                    <a:pt x="594" y="320"/>
                  </a:lnTo>
                  <a:lnTo>
                    <a:pt x="574" y="316"/>
                  </a:lnTo>
                  <a:lnTo>
                    <a:pt x="574" y="296"/>
                  </a:lnTo>
                  <a:close/>
                  <a:moveTo>
                    <a:pt x="391" y="292"/>
                  </a:moveTo>
                  <a:lnTo>
                    <a:pt x="421" y="299"/>
                  </a:lnTo>
                  <a:lnTo>
                    <a:pt x="421" y="321"/>
                  </a:lnTo>
                  <a:lnTo>
                    <a:pt x="391" y="314"/>
                  </a:lnTo>
                  <a:lnTo>
                    <a:pt x="391" y="292"/>
                  </a:lnTo>
                  <a:close/>
                  <a:moveTo>
                    <a:pt x="324" y="292"/>
                  </a:moveTo>
                  <a:lnTo>
                    <a:pt x="324" y="315"/>
                  </a:lnTo>
                  <a:lnTo>
                    <a:pt x="305" y="320"/>
                  </a:lnTo>
                  <a:lnTo>
                    <a:pt x="305" y="298"/>
                  </a:lnTo>
                  <a:lnTo>
                    <a:pt x="324" y="292"/>
                  </a:lnTo>
                  <a:close/>
                  <a:moveTo>
                    <a:pt x="532" y="285"/>
                  </a:moveTo>
                  <a:lnTo>
                    <a:pt x="559" y="292"/>
                  </a:lnTo>
                  <a:lnTo>
                    <a:pt x="559" y="311"/>
                  </a:lnTo>
                  <a:lnTo>
                    <a:pt x="532" y="305"/>
                  </a:lnTo>
                  <a:lnTo>
                    <a:pt x="532" y="285"/>
                  </a:lnTo>
                  <a:close/>
                  <a:moveTo>
                    <a:pt x="231" y="279"/>
                  </a:moveTo>
                  <a:lnTo>
                    <a:pt x="231" y="299"/>
                  </a:lnTo>
                  <a:lnTo>
                    <a:pt x="223" y="301"/>
                  </a:lnTo>
                  <a:lnTo>
                    <a:pt x="213" y="305"/>
                  </a:lnTo>
                  <a:lnTo>
                    <a:pt x="213" y="285"/>
                  </a:lnTo>
                  <a:lnTo>
                    <a:pt x="231" y="279"/>
                  </a:lnTo>
                  <a:close/>
                  <a:moveTo>
                    <a:pt x="485" y="273"/>
                  </a:moveTo>
                  <a:lnTo>
                    <a:pt x="499" y="276"/>
                  </a:lnTo>
                  <a:lnTo>
                    <a:pt x="517" y="281"/>
                  </a:lnTo>
                  <a:lnTo>
                    <a:pt x="517" y="301"/>
                  </a:lnTo>
                  <a:lnTo>
                    <a:pt x="499" y="297"/>
                  </a:lnTo>
                  <a:lnTo>
                    <a:pt x="485" y="293"/>
                  </a:lnTo>
                  <a:lnTo>
                    <a:pt x="485" y="273"/>
                  </a:lnTo>
                  <a:close/>
                  <a:moveTo>
                    <a:pt x="263" y="269"/>
                  </a:moveTo>
                  <a:lnTo>
                    <a:pt x="263" y="289"/>
                  </a:lnTo>
                  <a:lnTo>
                    <a:pt x="253" y="293"/>
                  </a:lnTo>
                  <a:lnTo>
                    <a:pt x="248" y="294"/>
                  </a:lnTo>
                  <a:lnTo>
                    <a:pt x="242" y="296"/>
                  </a:lnTo>
                  <a:lnTo>
                    <a:pt x="242" y="275"/>
                  </a:lnTo>
                  <a:lnTo>
                    <a:pt x="248" y="273"/>
                  </a:lnTo>
                  <a:lnTo>
                    <a:pt x="253" y="272"/>
                  </a:lnTo>
                  <a:lnTo>
                    <a:pt x="263" y="269"/>
                  </a:lnTo>
                  <a:close/>
                  <a:moveTo>
                    <a:pt x="437" y="260"/>
                  </a:moveTo>
                  <a:lnTo>
                    <a:pt x="470" y="269"/>
                  </a:lnTo>
                  <a:lnTo>
                    <a:pt x="470" y="289"/>
                  </a:lnTo>
                  <a:lnTo>
                    <a:pt x="437" y="282"/>
                  </a:lnTo>
                  <a:lnTo>
                    <a:pt x="437" y="260"/>
                  </a:lnTo>
                  <a:close/>
                  <a:moveTo>
                    <a:pt x="574" y="259"/>
                  </a:moveTo>
                  <a:lnTo>
                    <a:pt x="594" y="264"/>
                  </a:lnTo>
                  <a:lnTo>
                    <a:pt x="594" y="283"/>
                  </a:lnTo>
                  <a:lnTo>
                    <a:pt x="574" y="277"/>
                  </a:lnTo>
                  <a:lnTo>
                    <a:pt x="574" y="259"/>
                  </a:lnTo>
                  <a:close/>
                  <a:moveTo>
                    <a:pt x="295" y="258"/>
                  </a:moveTo>
                  <a:lnTo>
                    <a:pt x="295" y="280"/>
                  </a:lnTo>
                  <a:lnTo>
                    <a:pt x="273" y="286"/>
                  </a:lnTo>
                  <a:lnTo>
                    <a:pt x="273" y="265"/>
                  </a:lnTo>
                  <a:lnTo>
                    <a:pt x="284" y="261"/>
                  </a:lnTo>
                  <a:lnTo>
                    <a:pt x="295" y="258"/>
                  </a:lnTo>
                  <a:close/>
                  <a:moveTo>
                    <a:pt x="391" y="248"/>
                  </a:moveTo>
                  <a:lnTo>
                    <a:pt x="421" y="256"/>
                  </a:lnTo>
                  <a:lnTo>
                    <a:pt x="421" y="277"/>
                  </a:lnTo>
                  <a:lnTo>
                    <a:pt x="391" y="270"/>
                  </a:lnTo>
                  <a:lnTo>
                    <a:pt x="391" y="248"/>
                  </a:lnTo>
                  <a:close/>
                  <a:moveTo>
                    <a:pt x="324" y="248"/>
                  </a:moveTo>
                  <a:lnTo>
                    <a:pt x="324" y="270"/>
                  </a:lnTo>
                  <a:lnTo>
                    <a:pt x="305" y="276"/>
                  </a:lnTo>
                  <a:lnTo>
                    <a:pt x="305" y="254"/>
                  </a:lnTo>
                  <a:lnTo>
                    <a:pt x="324" y="248"/>
                  </a:lnTo>
                  <a:close/>
                  <a:moveTo>
                    <a:pt x="532" y="246"/>
                  </a:moveTo>
                  <a:lnTo>
                    <a:pt x="559" y="254"/>
                  </a:lnTo>
                  <a:lnTo>
                    <a:pt x="559" y="274"/>
                  </a:lnTo>
                  <a:lnTo>
                    <a:pt x="532" y="267"/>
                  </a:lnTo>
                  <a:lnTo>
                    <a:pt x="532" y="246"/>
                  </a:lnTo>
                  <a:close/>
                  <a:moveTo>
                    <a:pt x="231" y="239"/>
                  </a:moveTo>
                  <a:lnTo>
                    <a:pt x="231" y="259"/>
                  </a:lnTo>
                  <a:lnTo>
                    <a:pt x="213" y="265"/>
                  </a:lnTo>
                  <a:lnTo>
                    <a:pt x="213" y="246"/>
                  </a:lnTo>
                  <a:lnTo>
                    <a:pt x="231" y="239"/>
                  </a:lnTo>
                  <a:close/>
                  <a:moveTo>
                    <a:pt x="485" y="233"/>
                  </a:moveTo>
                  <a:lnTo>
                    <a:pt x="499" y="237"/>
                  </a:lnTo>
                  <a:lnTo>
                    <a:pt x="517" y="241"/>
                  </a:lnTo>
                  <a:lnTo>
                    <a:pt x="517" y="262"/>
                  </a:lnTo>
                  <a:lnTo>
                    <a:pt x="499" y="257"/>
                  </a:lnTo>
                  <a:lnTo>
                    <a:pt x="485" y="253"/>
                  </a:lnTo>
                  <a:lnTo>
                    <a:pt x="485" y="233"/>
                  </a:lnTo>
                  <a:close/>
                  <a:moveTo>
                    <a:pt x="263" y="227"/>
                  </a:moveTo>
                  <a:lnTo>
                    <a:pt x="263" y="248"/>
                  </a:lnTo>
                  <a:lnTo>
                    <a:pt x="253" y="251"/>
                  </a:lnTo>
                  <a:lnTo>
                    <a:pt x="250" y="253"/>
                  </a:lnTo>
                  <a:lnTo>
                    <a:pt x="245" y="254"/>
                  </a:lnTo>
                  <a:lnTo>
                    <a:pt x="242" y="256"/>
                  </a:lnTo>
                  <a:lnTo>
                    <a:pt x="242" y="235"/>
                  </a:lnTo>
                  <a:lnTo>
                    <a:pt x="245" y="234"/>
                  </a:lnTo>
                  <a:lnTo>
                    <a:pt x="250" y="233"/>
                  </a:lnTo>
                  <a:lnTo>
                    <a:pt x="253" y="230"/>
                  </a:lnTo>
                  <a:lnTo>
                    <a:pt x="263" y="227"/>
                  </a:lnTo>
                  <a:close/>
                  <a:moveTo>
                    <a:pt x="574" y="221"/>
                  </a:moveTo>
                  <a:lnTo>
                    <a:pt x="594" y="227"/>
                  </a:lnTo>
                  <a:lnTo>
                    <a:pt x="594" y="246"/>
                  </a:lnTo>
                  <a:lnTo>
                    <a:pt x="574" y="240"/>
                  </a:lnTo>
                  <a:lnTo>
                    <a:pt x="574" y="221"/>
                  </a:lnTo>
                  <a:close/>
                  <a:moveTo>
                    <a:pt x="437" y="218"/>
                  </a:moveTo>
                  <a:lnTo>
                    <a:pt x="470" y="228"/>
                  </a:lnTo>
                  <a:lnTo>
                    <a:pt x="470" y="249"/>
                  </a:lnTo>
                  <a:lnTo>
                    <a:pt x="437" y="240"/>
                  </a:lnTo>
                  <a:lnTo>
                    <a:pt x="437" y="218"/>
                  </a:lnTo>
                  <a:close/>
                  <a:moveTo>
                    <a:pt x="295" y="216"/>
                  </a:moveTo>
                  <a:lnTo>
                    <a:pt x="295" y="237"/>
                  </a:lnTo>
                  <a:lnTo>
                    <a:pt x="284" y="241"/>
                  </a:lnTo>
                  <a:lnTo>
                    <a:pt x="273" y="245"/>
                  </a:lnTo>
                  <a:lnTo>
                    <a:pt x="273" y="224"/>
                  </a:lnTo>
                  <a:lnTo>
                    <a:pt x="284" y="220"/>
                  </a:lnTo>
                  <a:lnTo>
                    <a:pt x="295" y="216"/>
                  </a:lnTo>
                  <a:close/>
                  <a:moveTo>
                    <a:pt x="532" y="207"/>
                  </a:moveTo>
                  <a:lnTo>
                    <a:pt x="559" y="216"/>
                  </a:lnTo>
                  <a:lnTo>
                    <a:pt x="559" y="236"/>
                  </a:lnTo>
                  <a:lnTo>
                    <a:pt x="532" y="227"/>
                  </a:lnTo>
                  <a:lnTo>
                    <a:pt x="532" y="207"/>
                  </a:lnTo>
                  <a:close/>
                  <a:moveTo>
                    <a:pt x="391" y="205"/>
                  </a:moveTo>
                  <a:lnTo>
                    <a:pt x="421" y="214"/>
                  </a:lnTo>
                  <a:lnTo>
                    <a:pt x="421" y="236"/>
                  </a:lnTo>
                  <a:lnTo>
                    <a:pt x="391" y="227"/>
                  </a:lnTo>
                  <a:lnTo>
                    <a:pt x="391" y="205"/>
                  </a:lnTo>
                  <a:close/>
                  <a:moveTo>
                    <a:pt x="324" y="205"/>
                  </a:moveTo>
                  <a:lnTo>
                    <a:pt x="324" y="227"/>
                  </a:lnTo>
                  <a:lnTo>
                    <a:pt x="305" y="234"/>
                  </a:lnTo>
                  <a:lnTo>
                    <a:pt x="305" y="213"/>
                  </a:lnTo>
                  <a:lnTo>
                    <a:pt x="324" y="205"/>
                  </a:lnTo>
                  <a:close/>
                  <a:moveTo>
                    <a:pt x="231" y="199"/>
                  </a:moveTo>
                  <a:lnTo>
                    <a:pt x="231" y="220"/>
                  </a:lnTo>
                  <a:lnTo>
                    <a:pt x="213" y="226"/>
                  </a:lnTo>
                  <a:lnTo>
                    <a:pt x="213" y="206"/>
                  </a:lnTo>
                  <a:lnTo>
                    <a:pt x="231" y="199"/>
                  </a:lnTo>
                  <a:close/>
                  <a:moveTo>
                    <a:pt x="485" y="192"/>
                  </a:moveTo>
                  <a:lnTo>
                    <a:pt x="499" y="197"/>
                  </a:lnTo>
                  <a:lnTo>
                    <a:pt x="517" y="202"/>
                  </a:lnTo>
                  <a:lnTo>
                    <a:pt x="517" y="223"/>
                  </a:lnTo>
                  <a:lnTo>
                    <a:pt x="499" y="217"/>
                  </a:lnTo>
                  <a:lnTo>
                    <a:pt x="485" y="213"/>
                  </a:lnTo>
                  <a:lnTo>
                    <a:pt x="485" y="192"/>
                  </a:lnTo>
                  <a:close/>
                  <a:moveTo>
                    <a:pt x="263" y="187"/>
                  </a:moveTo>
                  <a:lnTo>
                    <a:pt x="263" y="207"/>
                  </a:lnTo>
                  <a:lnTo>
                    <a:pt x="253" y="211"/>
                  </a:lnTo>
                  <a:lnTo>
                    <a:pt x="250" y="213"/>
                  </a:lnTo>
                  <a:lnTo>
                    <a:pt x="245" y="214"/>
                  </a:lnTo>
                  <a:lnTo>
                    <a:pt x="242" y="215"/>
                  </a:lnTo>
                  <a:lnTo>
                    <a:pt x="242" y="194"/>
                  </a:lnTo>
                  <a:lnTo>
                    <a:pt x="245" y="193"/>
                  </a:lnTo>
                  <a:lnTo>
                    <a:pt x="250" y="192"/>
                  </a:lnTo>
                  <a:lnTo>
                    <a:pt x="253" y="190"/>
                  </a:lnTo>
                  <a:lnTo>
                    <a:pt x="263" y="187"/>
                  </a:lnTo>
                  <a:close/>
                  <a:moveTo>
                    <a:pt x="574" y="182"/>
                  </a:moveTo>
                  <a:lnTo>
                    <a:pt x="594" y="189"/>
                  </a:lnTo>
                  <a:lnTo>
                    <a:pt x="594" y="207"/>
                  </a:lnTo>
                  <a:lnTo>
                    <a:pt x="574" y="201"/>
                  </a:lnTo>
                  <a:lnTo>
                    <a:pt x="574" y="182"/>
                  </a:lnTo>
                  <a:close/>
                  <a:moveTo>
                    <a:pt x="437" y="177"/>
                  </a:moveTo>
                  <a:lnTo>
                    <a:pt x="470" y="188"/>
                  </a:lnTo>
                  <a:lnTo>
                    <a:pt x="470" y="209"/>
                  </a:lnTo>
                  <a:lnTo>
                    <a:pt x="437" y="199"/>
                  </a:lnTo>
                  <a:lnTo>
                    <a:pt x="437" y="177"/>
                  </a:lnTo>
                  <a:close/>
                  <a:moveTo>
                    <a:pt x="295" y="175"/>
                  </a:moveTo>
                  <a:lnTo>
                    <a:pt x="295" y="195"/>
                  </a:lnTo>
                  <a:lnTo>
                    <a:pt x="273" y="204"/>
                  </a:lnTo>
                  <a:lnTo>
                    <a:pt x="273" y="182"/>
                  </a:lnTo>
                  <a:lnTo>
                    <a:pt x="284" y="178"/>
                  </a:lnTo>
                  <a:lnTo>
                    <a:pt x="295" y="175"/>
                  </a:lnTo>
                  <a:close/>
                  <a:moveTo>
                    <a:pt x="532" y="167"/>
                  </a:moveTo>
                  <a:lnTo>
                    <a:pt x="559" y="177"/>
                  </a:lnTo>
                  <a:lnTo>
                    <a:pt x="559" y="197"/>
                  </a:lnTo>
                  <a:lnTo>
                    <a:pt x="532" y="187"/>
                  </a:lnTo>
                  <a:lnTo>
                    <a:pt x="532" y="167"/>
                  </a:lnTo>
                  <a:close/>
                  <a:moveTo>
                    <a:pt x="391" y="163"/>
                  </a:moveTo>
                  <a:lnTo>
                    <a:pt x="421" y="173"/>
                  </a:lnTo>
                  <a:lnTo>
                    <a:pt x="421" y="194"/>
                  </a:lnTo>
                  <a:lnTo>
                    <a:pt x="391" y="185"/>
                  </a:lnTo>
                  <a:lnTo>
                    <a:pt x="391" y="163"/>
                  </a:lnTo>
                  <a:close/>
                  <a:moveTo>
                    <a:pt x="324" y="163"/>
                  </a:moveTo>
                  <a:lnTo>
                    <a:pt x="324" y="185"/>
                  </a:lnTo>
                  <a:lnTo>
                    <a:pt x="305" y="192"/>
                  </a:lnTo>
                  <a:lnTo>
                    <a:pt x="305" y="170"/>
                  </a:lnTo>
                  <a:lnTo>
                    <a:pt x="324" y="163"/>
                  </a:lnTo>
                  <a:close/>
                  <a:moveTo>
                    <a:pt x="231" y="157"/>
                  </a:moveTo>
                  <a:lnTo>
                    <a:pt x="231" y="178"/>
                  </a:lnTo>
                  <a:lnTo>
                    <a:pt x="223" y="181"/>
                  </a:lnTo>
                  <a:lnTo>
                    <a:pt x="213" y="186"/>
                  </a:lnTo>
                  <a:lnTo>
                    <a:pt x="213" y="165"/>
                  </a:lnTo>
                  <a:lnTo>
                    <a:pt x="223" y="162"/>
                  </a:lnTo>
                  <a:lnTo>
                    <a:pt x="231" y="157"/>
                  </a:lnTo>
                  <a:close/>
                  <a:moveTo>
                    <a:pt x="485" y="151"/>
                  </a:moveTo>
                  <a:lnTo>
                    <a:pt x="499" y="156"/>
                  </a:lnTo>
                  <a:lnTo>
                    <a:pt x="517" y="162"/>
                  </a:lnTo>
                  <a:lnTo>
                    <a:pt x="517" y="182"/>
                  </a:lnTo>
                  <a:lnTo>
                    <a:pt x="499" y="177"/>
                  </a:lnTo>
                  <a:lnTo>
                    <a:pt x="485" y="171"/>
                  </a:lnTo>
                  <a:lnTo>
                    <a:pt x="485" y="151"/>
                  </a:lnTo>
                  <a:close/>
                  <a:moveTo>
                    <a:pt x="263" y="144"/>
                  </a:moveTo>
                  <a:lnTo>
                    <a:pt x="263" y="165"/>
                  </a:lnTo>
                  <a:lnTo>
                    <a:pt x="258" y="167"/>
                  </a:lnTo>
                  <a:lnTo>
                    <a:pt x="253" y="169"/>
                  </a:lnTo>
                  <a:lnTo>
                    <a:pt x="250" y="170"/>
                  </a:lnTo>
                  <a:lnTo>
                    <a:pt x="245" y="173"/>
                  </a:lnTo>
                  <a:lnTo>
                    <a:pt x="242" y="174"/>
                  </a:lnTo>
                  <a:lnTo>
                    <a:pt x="242" y="153"/>
                  </a:lnTo>
                  <a:lnTo>
                    <a:pt x="245" y="152"/>
                  </a:lnTo>
                  <a:lnTo>
                    <a:pt x="250" y="150"/>
                  </a:lnTo>
                  <a:lnTo>
                    <a:pt x="253" y="148"/>
                  </a:lnTo>
                  <a:lnTo>
                    <a:pt x="258" y="146"/>
                  </a:lnTo>
                  <a:lnTo>
                    <a:pt x="263" y="144"/>
                  </a:lnTo>
                  <a:close/>
                  <a:moveTo>
                    <a:pt x="437" y="134"/>
                  </a:moveTo>
                  <a:lnTo>
                    <a:pt x="470" y="145"/>
                  </a:lnTo>
                  <a:lnTo>
                    <a:pt x="470" y="167"/>
                  </a:lnTo>
                  <a:lnTo>
                    <a:pt x="437" y="156"/>
                  </a:lnTo>
                  <a:lnTo>
                    <a:pt x="437" y="134"/>
                  </a:lnTo>
                  <a:close/>
                  <a:moveTo>
                    <a:pt x="295" y="131"/>
                  </a:moveTo>
                  <a:lnTo>
                    <a:pt x="295" y="153"/>
                  </a:lnTo>
                  <a:lnTo>
                    <a:pt x="273" y="162"/>
                  </a:lnTo>
                  <a:lnTo>
                    <a:pt x="273" y="140"/>
                  </a:lnTo>
                  <a:lnTo>
                    <a:pt x="295" y="131"/>
                  </a:lnTo>
                  <a:close/>
                  <a:moveTo>
                    <a:pt x="391" y="119"/>
                  </a:moveTo>
                  <a:lnTo>
                    <a:pt x="421" y="129"/>
                  </a:lnTo>
                  <a:lnTo>
                    <a:pt x="421" y="151"/>
                  </a:lnTo>
                  <a:lnTo>
                    <a:pt x="391" y="141"/>
                  </a:lnTo>
                  <a:lnTo>
                    <a:pt x="391" y="119"/>
                  </a:lnTo>
                  <a:close/>
                  <a:moveTo>
                    <a:pt x="324" y="119"/>
                  </a:moveTo>
                  <a:lnTo>
                    <a:pt x="324" y="141"/>
                  </a:lnTo>
                  <a:lnTo>
                    <a:pt x="305" y="148"/>
                  </a:lnTo>
                  <a:lnTo>
                    <a:pt x="305" y="127"/>
                  </a:lnTo>
                  <a:lnTo>
                    <a:pt x="324" y="119"/>
                  </a:lnTo>
                  <a:close/>
                  <a:moveTo>
                    <a:pt x="336" y="83"/>
                  </a:moveTo>
                  <a:lnTo>
                    <a:pt x="208" y="134"/>
                  </a:lnTo>
                  <a:lnTo>
                    <a:pt x="208" y="484"/>
                  </a:lnTo>
                  <a:lnTo>
                    <a:pt x="336" y="461"/>
                  </a:lnTo>
                  <a:lnTo>
                    <a:pt x="336" y="83"/>
                  </a:lnTo>
                  <a:close/>
                  <a:moveTo>
                    <a:pt x="362" y="82"/>
                  </a:moveTo>
                  <a:lnTo>
                    <a:pt x="362" y="461"/>
                  </a:lnTo>
                  <a:lnTo>
                    <a:pt x="604" y="494"/>
                  </a:lnTo>
                  <a:lnTo>
                    <a:pt x="604" y="165"/>
                  </a:lnTo>
                  <a:lnTo>
                    <a:pt x="362" y="82"/>
                  </a:lnTo>
                  <a:close/>
                  <a:moveTo>
                    <a:pt x="336" y="36"/>
                  </a:moveTo>
                  <a:lnTo>
                    <a:pt x="273" y="70"/>
                  </a:lnTo>
                  <a:lnTo>
                    <a:pt x="273" y="82"/>
                  </a:lnTo>
                  <a:lnTo>
                    <a:pt x="336" y="56"/>
                  </a:lnTo>
                  <a:lnTo>
                    <a:pt x="336" y="36"/>
                  </a:lnTo>
                  <a:close/>
                  <a:moveTo>
                    <a:pt x="362" y="34"/>
                  </a:moveTo>
                  <a:lnTo>
                    <a:pt x="362" y="56"/>
                  </a:lnTo>
                  <a:lnTo>
                    <a:pt x="453" y="86"/>
                  </a:lnTo>
                  <a:lnTo>
                    <a:pt x="453" y="71"/>
                  </a:lnTo>
                  <a:lnTo>
                    <a:pt x="362" y="34"/>
                  </a:lnTo>
                  <a:close/>
                  <a:moveTo>
                    <a:pt x="348" y="0"/>
                  </a:moveTo>
                  <a:lnTo>
                    <a:pt x="362" y="6"/>
                  </a:lnTo>
                  <a:lnTo>
                    <a:pt x="471" y="50"/>
                  </a:lnTo>
                  <a:lnTo>
                    <a:pt x="478" y="53"/>
                  </a:lnTo>
                  <a:lnTo>
                    <a:pt x="478" y="95"/>
                  </a:lnTo>
                  <a:lnTo>
                    <a:pt x="622" y="144"/>
                  </a:lnTo>
                  <a:lnTo>
                    <a:pt x="630" y="147"/>
                  </a:lnTo>
                  <a:lnTo>
                    <a:pt x="630" y="497"/>
                  </a:lnTo>
                  <a:lnTo>
                    <a:pt x="693" y="506"/>
                  </a:lnTo>
                  <a:lnTo>
                    <a:pt x="703" y="507"/>
                  </a:lnTo>
                  <a:lnTo>
                    <a:pt x="703" y="690"/>
                  </a:lnTo>
                  <a:lnTo>
                    <a:pt x="678" y="690"/>
                  </a:lnTo>
                  <a:lnTo>
                    <a:pt x="678" y="530"/>
                  </a:lnTo>
                  <a:lnTo>
                    <a:pt x="362" y="486"/>
                  </a:lnTo>
                  <a:lnTo>
                    <a:pt x="362" y="690"/>
                  </a:lnTo>
                  <a:lnTo>
                    <a:pt x="336" y="690"/>
                  </a:lnTo>
                  <a:lnTo>
                    <a:pt x="336" y="487"/>
                  </a:lnTo>
                  <a:lnTo>
                    <a:pt x="99" y="529"/>
                  </a:lnTo>
                  <a:lnTo>
                    <a:pt x="99" y="690"/>
                  </a:lnTo>
                  <a:lnTo>
                    <a:pt x="74" y="690"/>
                  </a:lnTo>
                  <a:lnTo>
                    <a:pt x="74" y="508"/>
                  </a:lnTo>
                  <a:lnTo>
                    <a:pt x="84" y="506"/>
                  </a:lnTo>
                  <a:lnTo>
                    <a:pt x="183" y="488"/>
                  </a:lnTo>
                  <a:lnTo>
                    <a:pt x="183" y="118"/>
                  </a:lnTo>
                  <a:lnTo>
                    <a:pt x="191" y="115"/>
                  </a:lnTo>
                  <a:lnTo>
                    <a:pt x="248" y="92"/>
                  </a:lnTo>
                  <a:lnTo>
                    <a:pt x="248" y="54"/>
                  </a:lnTo>
                  <a:lnTo>
                    <a:pt x="254" y="51"/>
                  </a:lnTo>
                  <a:lnTo>
                    <a:pt x="336" y="6"/>
                  </a:lnTo>
                  <a:lnTo>
                    <a:pt x="348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08" name="Группа 94"/>
          <p:cNvGrpSpPr/>
          <p:nvPr/>
        </p:nvGrpSpPr>
        <p:grpSpPr>
          <a:xfrm>
            <a:off x="5822622" y="1348311"/>
            <a:ext cx="571504" cy="428627"/>
            <a:chOff x="2017713" y="4046538"/>
            <a:chExt cx="530225" cy="430212"/>
          </a:xfrm>
          <a:solidFill>
            <a:srgbClr val="D8706D"/>
          </a:solidFill>
        </p:grpSpPr>
        <p:sp>
          <p:nvSpPr>
            <p:cNvPr id="309" name="Freeform 354"/>
            <p:cNvSpPr>
              <a:spLocks noEditPoints="1"/>
            </p:cNvSpPr>
            <p:nvPr/>
          </p:nvSpPr>
          <p:spPr bwMode="auto">
            <a:xfrm>
              <a:off x="2030413" y="4090988"/>
              <a:ext cx="503238" cy="290513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173"/>
                </a:cxn>
                <a:cxn ang="0">
                  <a:pos x="307" y="173"/>
                </a:cxn>
                <a:cxn ang="0">
                  <a:pos x="307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17" y="0"/>
                </a:cxn>
                <a:cxn ang="0">
                  <a:pos x="317" y="183"/>
                </a:cxn>
                <a:cxn ang="0">
                  <a:pos x="0" y="183"/>
                </a:cxn>
                <a:cxn ang="0">
                  <a:pos x="0" y="0"/>
                </a:cxn>
              </a:cxnLst>
              <a:rect l="0" t="0" r="r" b="b"/>
              <a:pathLst>
                <a:path w="317" h="183">
                  <a:moveTo>
                    <a:pt x="10" y="10"/>
                  </a:moveTo>
                  <a:lnTo>
                    <a:pt x="10" y="173"/>
                  </a:lnTo>
                  <a:lnTo>
                    <a:pt x="307" y="173"/>
                  </a:lnTo>
                  <a:lnTo>
                    <a:pt x="307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17" y="0"/>
                  </a:lnTo>
                  <a:lnTo>
                    <a:pt x="317" y="183"/>
                  </a:lnTo>
                  <a:lnTo>
                    <a:pt x="0" y="18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0" name="Freeform 355"/>
            <p:cNvSpPr>
              <a:spLocks noEditPoints="1"/>
            </p:cNvSpPr>
            <p:nvPr/>
          </p:nvSpPr>
          <p:spPr bwMode="auto">
            <a:xfrm>
              <a:off x="2017713" y="4046538"/>
              <a:ext cx="530225" cy="60325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28"/>
                </a:cxn>
                <a:cxn ang="0">
                  <a:pos x="323" y="28"/>
                </a:cxn>
                <a:cxn ang="0">
                  <a:pos x="323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34" y="0"/>
                </a:cxn>
                <a:cxn ang="0">
                  <a:pos x="334" y="38"/>
                </a:cxn>
                <a:cxn ang="0">
                  <a:pos x="0" y="38"/>
                </a:cxn>
                <a:cxn ang="0">
                  <a:pos x="0" y="0"/>
                </a:cxn>
              </a:cxnLst>
              <a:rect l="0" t="0" r="r" b="b"/>
              <a:pathLst>
                <a:path w="334" h="38">
                  <a:moveTo>
                    <a:pt x="10" y="10"/>
                  </a:moveTo>
                  <a:lnTo>
                    <a:pt x="10" y="28"/>
                  </a:lnTo>
                  <a:lnTo>
                    <a:pt x="323" y="28"/>
                  </a:lnTo>
                  <a:lnTo>
                    <a:pt x="323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34" y="0"/>
                  </a:lnTo>
                  <a:lnTo>
                    <a:pt x="334" y="38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" name="Freeform 356"/>
            <p:cNvSpPr>
              <a:spLocks noEditPoints="1"/>
            </p:cNvSpPr>
            <p:nvPr/>
          </p:nvSpPr>
          <p:spPr bwMode="auto">
            <a:xfrm>
              <a:off x="2017713" y="4368800"/>
              <a:ext cx="530225" cy="42863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17"/>
                </a:cxn>
                <a:cxn ang="0">
                  <a:pos x="323" y="17"/>
                </a:cxn>
                <a:cxn ang="0">
                  <a:pos x="323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34" y="0"/>
                </a:cxn>
                <a:cxn ang="0">
                  <a:pos x="334" y="27"/>
                </a:cxn>
                <a:cxn ang="0">
                  <a:pos x="0" y="27"/>
                </a:cxn>
                <a:cxn ang="0">
                  <a:pos x="0" y="0"/>
                </a:cxn>
              </a:cxnLst>
              <a:rect l="0" t="0" r="r" b="b"/>
              <a:pathLst>
                <a:path w="334" h="27">
                  <a:moveTo>
                    <a:pt x="10" y="10"/>
                  </a:moveTo>
                  <a:lnTo>
                    <a:pt x="10" y="17"/>
                  </a:lnTo>
                  <a:lnTo>
                    <a:pt x="323" y="17"/>
                  </a:lnTo>
                  <a:lnTo>
                    <a:pt x="323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34" y="0"/>
                  </a:lnTo>
                  <a:lnTo>
                    <a:pt x="334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2" name="Rectangle 357"/>
            <p:cNvSpPr>
              <a:spLocks noChangeArrowheads="1"/>
            </p:cNvSpPr>
            <p:nvPr/>
          </p:nvSpPr>
          <p:spPr bwMode="auto">
            <a:xfrm>
              <a:off x="2273301" y="4403725"/>
              <a:ext cx="17463" cy="68263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3" name="Freeform 358"/>
            <p:cNvSpPr>
              <a:spLocks/>
            </p:cNvSpPr>
            <p:nvPr/>
          </p:nvSpPr>
          <p:spPr bwMode="auto">
            <a:xfrm>
              <a:off x="2149476" y="4397375"/>
              <a:ext cx="66675" cy="79375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42" y="8"/>
                </a:cxn>
                <a:cxn ang="0">
                  <a:pos x="8" y="50"/>
                </a:cxn>
                <a:cxn ang="0">
                  <a:pos x="0" y="44"/>
                </a:cxn>
                <a:cxn ang="0">
                  <a:pos x="34" y="0"/>
                </a:cxn>
              </a:cxnLst>
              <a:rect l="0" t="0" r="r" b="b"/>
              <a:pathLst>
                <a:path w="42" h="50">
                  <a:moveTo>
                    <a:pt x="34" y="0"/>
                  </a:moveTo>
                  <a:lnTo>
                    <a:pt x="42" y="8"/>
                  </a:lnTo>
                  <a:lnTo>
                    <a:pt x="8" y="50"/>
                  </a:lnTo>
                  <a:lnTo>
                    <a:pt x="0" y="44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4" name="Freeform 359"/>
            <p:cNvSpPr>
              <a:spLocks/>
            </p:cNvSpPr>
            <p:nvPr/>
          </p:nvSpPr>
          <p:spPr bwMode="auto">
            <a:xfrm>
              <a:off x="2349501" y="4397375"/>
              <a:ext cx="66675" cy="793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2" y="44"/>
                </a:cxn>
                <a:cxn ang="0">
                  <a:pos x="34" y="50"/>
                </a:cxn>
                <a:cxn ang="0">
                  <a:pos x="0" y="8"/>
                </a:cxn>
                <a:cxn ang="0">
                  <a:pos x="8" y="0"/>
                </a:cxn>
              </a:cxnLst>
              <a:rect l="0" t="0" r="r" b="b"/>
              <a:pathLst>
                <a:path w="42" h="50">
                  <a:moveTo>
                    <a:pt x="8" y="0"/>
                  </a:moveTo>
                  <a:lnTo>
                    <a:pt x="42" y="44"/>
                  </a:lnTo>
                  <a:lnTo>
                    <a:pt x="34" y="50"/>
                  </a:lnTo>
                  <a:lnTo>
                    <a:pt x="0" y="8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5" name="Freeform 360"/>
            <p:cNvSpPr>
              <a:spLocks noEditPoints="1"/>
            </p:cNvSpPr>
            <p:nvPr/>
          </p:nvSpPr>
          <p:spPr bwMode="auto">
            <a:xfrm>
              <a:off x="2073276" y="4265613"/>
              <a:ext cx="52388" cy="74613"/>
            </a:xfrm>
            <a:custGeom>
              <a:avLst/>
              <a:gdLst/>
              <a:ahLst/>
              <a:cxnLst>
                <a:cxn ang="0">
                  <a:pos x="10" y="9"/>
                </a:cxn>
                <a:cxn ang="0">
                  <a:pos x="10" y="37"/>
                </a:cxn>
                <a:cxn ang="0">
                  <a:pos x="22" y="37"/>
                </a:cxn>
                <a:cxn ang="0">
                  <a:pos x="22" y="9"/>
                </a:cxn>
                <a:cxn ang="0">
                  <a:pos x="10" y="9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47"/>
                </a:cxn>
                <a:cxn ang="0">
                  <a:pos x="0" y="47"/>
                </a:cxn>
                <a:cxn ang="0">
                  <a:pos x="0" y="0"/>
                </a:cxn>
              </a:cxnLst>
              <a:rect l="0" t="0" r="r" b="b"/>
              <a:pathLst>
                <a:path w="33" h="47">
                  <a:moveTo>
                    <a:pt x="10" y="9"/>
                  </a:moveTo>
                  <a:lnTo>
                    <a:pt x="10" y="37"/>
                  </a:lnTo>
                  <a:lnTo>
                    <a:pt x="22" y="37"/>
                  </a:lnTo>
                  <a:lnTo>
                    <a:pt x="22" y="9"/>
                  </a:lnTo>
                  <a:lnTo>
                    <a:pt x="10" y="9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47"/>
                  </a:lnTo>
                  <a:lnTo>
                    <a:pt x="0" y="4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6" name="Freeform 361"/>
            <p:cNvSpPr>
              <a:spLocks noEditPoints="1"/>
            </p:cNvSpPr>
            <p:nvPr/>
          </p:nvSpPr>
          <p:spPr bwMode="auto">
            <a:xfrm>
              <a:off x="2109788" y="4205288"/>
              <a:ext cx="52388" cy="1349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11" y="75"/>
                </a:cxn>
                <a:cxn ang="0">
                  <a:pos x="23" y="75"/>
                </a:cxn>
                <a:cxn ang="0">
                  <a:pos x="23" y="10"/>
                </a:cxn>
                <a:cxn ang="0">
                  <a:pos x="11" y="10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85"/>
                </a:cxn>
                <a:cxn ang="0">
                  <a:pos x="0" y="85"/>
                </a:cxn>
                <a:cxn ang="0">
                  <a:pos x="0" y="0"/>
                </a:cxn>
              </a:cxnLst>
              <a:rect l="0" t="0" r="r" b="b"/>
              <a:pathLst>
                <a:path w="33" h="85">
                  <a:moveTo>
                    <a:pt x="11" y="10"/>
                  </a:moveTo>
                  <a:lnTo>
                    <a:pt x="11" y="75"/>
                  </a:lnTo>
                  <a:lnTo>
                    <a:pt x="23" y="75"/>
                  </a:lnTo>
                  <a:lnTo>
                    <a:pt x="23" y="10"/>
                  </a:lnTo>
                  <a:lnTo>
                    <a:pt x="11" y="10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85"/>
                  </a:lnTo>
                  <a:lnTo>
                    <a:pt x="0" y="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7" name="Freeform 362"/>
            <p:cNvSpPr>
              <a:spLocks noEditPoints="1"/>
            </p:cNvSpPr>
            <p:nvPr/>
          </p:nvSpPr>
          <p:spPr bwMode="auto">
            <a:xfrm>
              <a:off x="2147888" y="4237038"/>
              <a:ext cx="52388" cy="103188"/>
            </a:xfrm>
            <a:custGeom>
              <a:avLst/>
              <a:gdLst/>
              <a:ahLst/>
              <a:cxnLst>
                <a:cxn ang="0">
                  <a:pos x="10" y="11"/>
                </a:cxn>
                <a:cxn ang="0">
                  <a:pos x="10" y="55"/>
                </a:cxn>
                <a:cxn ang="0">
                  <a:pos x="23" y="55"/>
                </a:cxn>
                <a:cxn ang="0">
                  <a:pos x="23" y="11"/>
                </a:cxn>
                <a:cxn ang="0">
                  <a:pos x="10" y="11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65"/>
                </a:cxn>
                <a:cxn ang="0">
                  <a:pos x="0" y="65"/>
                </a:cxn>
                <a:cxn ang="0">
                  <a:pos x="0" y="0"/>
                </a:cxn>
              </a:cxnLst>
              <a:rect l="0" t="0" r="r" b="b"/>
              <a:pathLst>
                <a:path w="33" h="65">
                  <a:moveTo>
                    <a:pt x="10" y="11"/>
                  </a:moveTo>
                  <a:lnTo>
                    <a:pt x="10" y="55"/>
                  </a:lnTo>
                  <a:lnTo>
                    <a:pt x="23" y="55"/>
                  </a:lnTo>
                  <a:lnTo>
                    <a:pt x="23" y="11"/>
                  </a:lnTo>
                  <a:lnTo>
                    <a:pt x="10" y="11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65"/>
                  </a:lnTo>
                  <a:lnTo>
                    <a:pt x="0" y="6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8" name="Freeform 363"/>
            <p:cNvSpPr>
              <a:spLocks noEditPoints="1"/>
            </p:cNvSpPr>
            <p:nvPr/>
          </p:nvSpPr>
          <p:spPr bwMode="auto">
            <a:xfrm>
              <a:off x="2217738" y="4289425"/>
              <a:ext cx="52388" cy="50800"/>
            </a:xfrm>
            <a:custGeom>
              <a:avLst/>
              <a:gdLst/>
              <a:ahLst/>
              <a:cxnLst>
                <a:cxn ang="0">
                  <a:pos x="11" y="11"/>
                </a:cxn>
                <a:cxn ang="0">
                  <a:pos x="11" y="22"/>
                </a:cxn>
                <a:cxn ang="0">
                  <a:pos x="23" y="22"/>
                </a:cxn>
                <a:cxn ang="0">
                  <a:pos x="23" y="11"/>
                </a:cxn>
                <a:cxn ang="0">
                  <a:pos x="11" y="11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32"/>
                </a:cxn>
                <a:cxn ang="0">
                  <a:pos x="0" y="32"/>
                </a:cxn>
                <a:cxn ang="0">
                  <a:pos x="0" y="0"/>
                </a:cxn>
              </a:cxnLst>
              <a:rect l="0" t="0" r="r" b="b"/>
              <a:pathLst>
                <a:path w="33" h="32">
                  <a:moveTo>
                    <a:pt x="11" y="11"/>
                  </a:moveTo>
                  <a:lnTo>
                    <a:pt x="11" y="22"/>
                  </a:lnTo>
                  <a:lnTo>
                    <a:pt x="23" y="22"/>
                  </a:lnTo>
                  <a:lnTo>
                    <a:pt x="23" y="11"/>
                  </a:lnTo>
                  <a:lnTo>
                    <a:pt x="11" y="11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32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9" name="Freeform 364"/>
            <p:cNvSpPr>
              <a:spLocks noEditPoints="1"/>
            </p:cNvSpPr>
            <p:nvPr/>
          </p:nvSpPr>
          <p:spPr bwMode="auto">
            <a:xfrm>
              <a:off x="2255838" y="4251325"/>
              <a:ext cx="52388" cy="88900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46"/>
                </a:cxn>
                <a:cxn ang="0">
                  <a:pos x="23" y="46"/>
                </a:cxn>
                <a:cxn ang="0">
                  <a:pos x="23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56"/>
                </a:cxn>
                <a:cxn ang="0">
                  <a:pos x="0" y="56"/>
                </a:cxn>
                <a:cxn ang="0">
                  <a:pos x="0" y="0"/>
                </a:cxn>
              </a:cxnLst>
              <a:rect l="0" t="0" r="r" b="b"/>
              <a:pathLst>
                <a:path w="33" h="56">
                  <a:moveTo>
                    <a:pt x="10" y="10"/>
                  </a:moveTo>
                  <a:lnTo>
                    <a:pt x="10" y="46"/>
                  </a:lnTo>
                  <a:lnTo>
                    <a:pt x="23" y="46"/>
                  </a:lnTo>
                  <a:lnTo>
                    <a:pt x="23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56"/>
                  </a:lnTo>
                  <a:lnTo>
                    <a:pt x="0" y="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0" name="Freeform 365"/>
            <p:cNvSpPr>
              <a:spLocks noEditPoints="1"/>
            </p:cNvSpPr>
            <p:nvPr/>
          </p:nvSpPr>
          <p:spPr bwMode="auto">
            <a:xfrm>
              <a:off x="2293938" y="4205288"/>
              <a:ext cx="52388" cy="134938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75"/>
                </a:cxn>
                <a:cxn ang="0">
                  <a:pos x="22" y="75"/>
                </a:cxn>
                <a:cxn ang="0">
                  <a:pos x="22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85"/>
                </a:cxn>
                <a:cxn ang="0">
                  <a:pos x="0" y="85"/>
                </a:cxn>
                <a:cxn ang="0">
                  <a:pos x="0" y="0"/>
                </a:cxn>
              </a:cxnLst>
              <a:rect l="0" t="0" r="r" b="b"/>
              <a:pathLst>
                <a:path w="33" h="85">
                  <a:moveTo>
                    <a:pt x="10" y="10"/>
                  </a:moveTo>
                  <a:lnTo>
                    <a:pt x="10" y="75"/>
                  </a:lnTo>
                  <a:lnTo>
                    <a:pt x="22" y="75"/>
                  </a:lnTo>
                  <a:lnTo>
                    <a:pt x="22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85"/>
                  </a:lnTo>
                  <a:lnTo>
                    <a:pt x="0" y="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1" name="Freeform 366"/>
            <p:cNvSpPr>
              <a:spLocks noEditPoints="1"/>
            </p:cNvSpPr>
            <p:nvPr/>
          </p:nvSpPr>
          <p:spPr bwMode="auto">
            <a:xfrm>
              <a:off x="2363788" y="4248150"/>
              <a:ext cx="52388" cy="92075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48"/>
                </a:cxn>
                <a:cxn ang="0">
                  <a:pos x="23" y="48"/>
                </a:cxn>
                <a:cxn ang="0">
                  <a:pos x="23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58"/>
                </a:cxn>
                <a:cxn ang="0">
                  <a:pos x="0" y="58"/>
                </a:cxn>
                <a:cxn ang="0">
                  <a:pos x="0" y="0"/>
                </a:cxn>
              </a:cxnLst>
              <a:rect l="0" t="0" r="r" b="b"/>
              <a:pathLst>
                <a:path w="33" h="58">
                  <a:moveTo>
                    <a:pt x="10" y="10"/>
                  </a:moveTo>
                  <a:lnTo>
                    <a:pt x="10" y="48"/>
                  </a:lnTo>
                  <a:lnTo>
                    <a:pt x="23" y="48"/>
                  </a:lnTo>
                  <a:lnTo>
                    <a:pt x="23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58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2" name="Freeform 367"/>
            <p:cNvSpPr>
              <a:spLocks noEditPoints="1"/>
            </p:cNvSpPr>
            <p:nvPr/>
          </p:nvSpPr>
          <p:spPr bwMode="auto">
            <a:xfrm>
              <a:off x="2401888" y="4284663"/>
              <a:ext cx="52388" cy="55563"/>
            </a:xfrm>
            <a:custGeom>
              <a:avLst/>
              <a:gdLst/>
              <a:ahLst/>
              <a:cxnLst>
                <a:cxn ang="0">
                  <a:pos x="10" y="11"/>
                </a:cxn>
                <a:cxn ang="0">
                  <a:pos x="10" y="25"/>
                </a:cxn>
                <a:cxn ang="0">
                  <a:pos x="22" y="25"/>
                </a:cxn>
                <a:cxn ang="0">
                  <a:pos x="22" y="11"/>
                </a:cxn>
                <a:cxn ang="0">
                  <a:pos x="10" y="11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35"/>
                </a:cxn>
                <a:cxn ang="0">
                  <a:pos x="0" y="35"/>
                </a:cxn>
                <a:cxn ang="0">
                  <a:pos x="0" y="0"/>
                </a:cxn>
              </a:cxnLst>
              <a:rect l="0" t="0" r="r" b="b"/>
              <a:pathLst>
                <a:path w="33" h="35">
                  <a:moveTo>
                    <a:pt x="10" y="11"/>
                  </a:moveTo>
                  <a:lnTo>
                    <a:pt x="10" y="25"/>
                  </a:lnTo>
                  <a:lnTo>
                    <a:pt x="22" y="25"/>
                  </a:lnTo>
                  <a:lnTo>
                    <a:pt x="22" y="11"/>
                  </a:lnTo>
                  <a:lnTo>
                    <a:pt x="10" y="11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35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3" name="Freeform 368"/>
            <p:cNvSpPr>
              <a:spLocks noEditPoints="1"/>
            </p:cNvSpPr>
            <p:nvPr/>
          </p:nvSpPr>
          <p:spPr bwMode="auto">
            <a:xfrm>
              <a:off x="2439988" y="4194175"/>
              <a:ext cx="49213" cy="146050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82"/>
                </a:cxn>
                <a:cxn ang="0">
                  <a:pos x="22" y="82"/>
                </a:cxn>
                <a:cxn ang="0">
                  <a:pos x="22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1" y="0"/>
                </a:cxn>
                <a:cxn ang="0">
                  <a:pos x="31" y="92"/>
                </a:cxn>
                <a:cxn ang="0">
                  <a:pos x="0" y="92"/>
                </a:cxn>
                <a:cxn ang="0">
                  <a:pos x="0" y="0"/>
                </a:cxn>
              </a:cxnLst>
              <a:rect l="0" t="0" r="r" b="b"/>
              <a:pathLst>
                <a:path w="31" h="92">
                  <a:moveTo>
                    <a:pt x="10" y="10"/>
                  </a:moveTo>
                  <a:lnTo>
                    <a:pt x="10" y="82"/>
                  </a:lnTo>
                  <a:lnTo>
                    <a:pt x="22" y="82"/>
                  </a:lnTo>
                  <a:lnTo>
                    <a:pt x="22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1" y="0"/>
                  </a:lnTo>
                  <a:lnTo>
                    <a:pt x="31" y="92"/>
                  </a:lnTo>
                  <a:lnTo>
                    <a:pt x="0" y="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4" name="Rectangle 369"/>
            <p:cNvSpPr>
              <a:spLocks noChangeArrowheads="1"/>
            </p:cNvSpPr>
            <p:nvPr/>
          </p:nvSpPr>
          <p:spPr bwMode="auto">
            <a:xfrm>
              <a:off x="2078038" y="4138613"/>
              <a:ext cx="125413" cy="15875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5" name="Rectangle 370"/>
            <p:cNvSpPr>
              <a:spLocks noChangeArrowheads="1"/>
            </p:cNvSpPr>
            <p:nvPr/>
          </p:nvSpPr>
          <p:spPr bwMode="auto">
            <a:xfrm>
              <a:off x="2078038" y="4168775"/>
              <a:ext cx="50800" cy="15875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52" name="Группа 551"/>
          <p:cNvGrpSpPr/>
          <p:nvPr/>
        </p:nvGrpSpPr>
        <p:grpSpPr>
          <a:xfrm>
            <a:off x="4121628" y="2736369"/>
            <a:ext cx="3398293" cy="3575719"/>
            <a:chOff x="3725839" y="2561591"/>
            <a:chExt cx="4135272" cy="4262295"/>
          </a:xfrm>
        </p:grpSpPr>
        <p:pic>
          <p:nvPicPr>
            <p:cNvPr id="37898" name="Picture 10" descr="http://windoworld.ru/rostov-on-don/map/rostov-on-don-kontur-oblasti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25839" y="2561591"/>
              <a:ext cx="4135272" cy="4262295"/>
            </a:xfrm>
            <a:prstGeom prst="rect">
              <a:avLst/>
            </a:prstGeom>
            <a:noFill/>
          </p:spPr>
        </p:pic>
        <p:grpSp>
          <p:nvGrpSpPr>
            <p:cNvPr id="451" name="Группа 450"/>
            <p:cNvGrpSpPr/>
            <p:nvPr/>
          </p:nvGrpSpPr>
          <p:grpSpPr>
            <a:xfrm>
              <a:off x="5621259" y="5627375"/>
              <a:ext cx="1725012" cy="1176033"/>
              <a:chOff x="5621259" y="5627375"/>
              <a:chExt cx="1725012" cy="1176033"/>
            </a:xfrm>
          </p:grpSpPr>
          <p:grpSp>
            <p:nvGrpSpPr>
              <p:cNvPr id="247" name="Группа 246"/>
              <p:cNvGrpSpPr/>
              <p:nvPr/>
            </p:nvGrpSpPr>
            <p:grpSpPr>
              <a:xfrm>
                <a:off x="5621259" y="5627375"/>
                <a:ext cx="1725012" cy="1098444"/>
                <a:chOff x="992386" y="2554344"/>
                <a:chExt cx="1725012" cy="1098444"/>
              </a:xfrm>
            </p:grpSpPr>
            <p:grpSp>
              <p:nvGrpSpPr>
                <p:cNvPr id="248" name="Группа 109"/>
                <p:cNvGrpSpPr/>
                <p:nvPr/>
              </p:nvGrpSpPr>
              <p:grpSpPr>
                <a:xfrm>
                  <a:off x="1662759" y="2710378"/>
                  <a:ext cx="481445" cy="551435"/>
                  <a:chOff x="1192213" y="5146675"/>
                  <a:chExt cx="492125" cy="650875"/>
                </a:xfrm>
                <a:solidFill>
                  <a:srgbClr val="8497B0"/>
                </a:solidFill>
              </p:grpSpPr>
              <p:sp>
                <p:nvSpPr>
                  <p:cNvPr id="299" name="Freeform 444"/>
                  <p:cNvSpPr>
                    <a:spLocks/>
                  </p:cNvSpPr>
                  <p:nvPr/>
                </p:nvSpPr>
                <p:spPr bwMode="auto">
                  <a:xfrm>
                    <a:off x="1192213" y="5489575"/>
                    <a:ext cx="492125" cy="307975"/>
                  </a:xfrm>
                  <a:custGeom>
                    <a:avLst/>
                    <a:gdLst/>
                    <a:ahLst/>
                    <a:cxnLst>
                      <a:cxn ang="0">
                        <a:pos x="239" y="0"/>
                      </a:cxn>
                      <a:cxn ang="0">
                        <a:pos x="243" y="1"/>
                      </a:cxn>
                      <a:cxn ang="0">
                        <a:pos x="246" y="3"/>
                      </a:cxn>
                      <a:cxn ang="0">
                        <a:pos x="249" y="6"/>
                      </a:cxn>
                      <a:cxn ang="0">
                        <a:pos x="250" y="11"/>
                      </a:cxn>
                      <a:cxn ang="0">
                        <a:pos x="250" y="112"/>
                      </a:cxn>
                      <a:cxn ang="0">
                        <a:pos x="169" y="112"/>
                      </a:cxn>
                      <a:cxn ang="0">
                        <a:pos x="140" y="115"/>
                      </a:cxn>
                      <a:cxn ang="0">
                        <a:pos x="112" y="124"/>
                      </a:cxn>
                      <a:cxn ang="0">
                        <a:pos x="87" y="137"/>
                      </a:cxn>
                      <a:cxn ang="0">
                        <a:pos x="65" y="156"/>
                      </a:cxn>
                      <a:cxn ang="0">
                        <a:pos x="47" y="178"/>
                      </a:cxn>
                      <a:cxn ang="0">
                        <a:pos x="34" y="202"/>
                      </a:cxn>
                      <a:cxn ang="0">
                        <a:pos x="25" y="230"/>
                      </a:cxn>
                      <a:cxn ang="0">
                        <a:pos x="22" y="259"/>
                      </a:cxn>
                      <a:cxn ang="0">
                        <a:pos x="22" y="367"/>
                      </a:cxn>
                      <a:cxn ang="0">
                        <a:pos x="598" y="367"/>
                      </a:cxn>
                      <a:cxn ang="0">
                        <a:pos x="598" y="259"/>
                      </a:cxn>
                      <a:cxn ang="0">
                        <a:pos x="595" y="230"/>
                      </a:cxn>
                      <a:cxn ang="0">
                        <a:pos x="586" y="202"/>
                      </a:cxn>
                      <a:cxn ang="0">
                        <a:pos x="573" y="178"/>
                      </a:cxn>
                      <a:cxn ang="0">
                        <a:pos x="555" y="156"/>
                      </a:cxn>
                      <a:cxn ang="0">
                        <a:pos x="533" y="137"/>
                      </a:cxn>
                      <a:cxn ang="0">
                        <a:pos x="508" y="124"/>
                      </a:cxn>
                      <a:cxn ang="0">
                        <a:pos x="481" y="115"/>
                      </a:cxn>
                      <a:cxn ang="0">
                        <a:pos x="451" y="112"/>
                      </a:cxn>
                      <a:cxn ang="0">
                        <a:pos x="371" y="112"/>
                      </a:cxn>
                      <a:cxn ang="0">
                        <a:pos x="371" y="7"/>
                      </a:cxn>
                      <a:cxn ang="0">
                        <a:pos x="373" y="4"/>
                      </a:cxn>
                      <a:cxn ang="0">
                        <a:pos x="375" y="2"/>
                      </a:cxn>
                      <a:cxn ang="0">
                        <a:pos x="382" y="0"/>
                      </a:cxn>
                      <a:cxn ang="0">
                        <a:pos x="385" y="1"/>
                      </a:cxn>
                      <a:cxn ang="0">
                        <a:pos x="387" y="2"/>
                      </a:cxn>
                      <a:cxn ang="0">
                        <a:pos x="389" y="4"/>
                      </a:cxn>
                      <a:cxn ang="0">
                        <a:pos x="392" y="7"/>
                      </a:cxn>
                      <a:cxn ang="0">
                        <a:pos x="392" y="91"/>
                      </a:cxn>
                      <a:cxn ang="0">
                        <a:pos x="451" y="91"/>
                      </a:cxn>
                      <a:cxn ang="0">
                        <a:pos x="485" y="94"/>
                      </a:cxn>
                      <a:cxn ang="0">
                        <a:pos x="517" y="104"/>
                      </a:cxn>
                      <a:cxn ang="0">
                        <a:pos x="546" y="120"/>
                      </a:cxn>
                      <a:cxn ang="0">
                        <a:pos x="571" y="140"/>
                      </a:cxn>
                      <a:cxn ang="0">
                        <a:pos x="592" y="166"/>
                      </a:cxn>
                      <a:cxn ang="0">
                        <a:pos x="607" y="194"/>
                      </a:cxn>
                      <a:cxn ang="0">
                        <a:pos x="617" y="225"/>
                      </a:cxn>
                      <a:cxn ang="0">
                        <a:pos x="620" y="259"/>
                      </a:cxn>
                      <a:cxn ang="0">
                        <a:pos x="620" y="388"/>
                      </a:cxn>
                      <a:cxn ang="0">
                        <a:pos x="0" y="388"/>
                      </a:cxn>
                      <a:cxn ang="0">
                        <a:pos x="0" y="259"/>
                      </a:cxn>
                      <a:cxn ang="0">
                        <a:pos x="3" y="225"/>
                      </a:cxn>
                      <a:cxn ang="0">
                        <a:pos x="13" y="194"/>
                      </a:cxn>
                      <a:cxn ang="0">
                        <a:pos x="29" y="166"/>
                      </a:cxn>
                      <a:cxn ang="0">
                        <a:pos x="50" y="140"/>
                      </a:cxn>
                      <a:cxn ang="0">
                        <a:pos x="75" y="120"/>
                      </a:cxn>
                      <a:cxn ang="0">
                        <a:pos x="104" y="104"/>
                      </a:cxn>
                      <a:cxn ang="0">
                        <a:pos x="135" y="94"/>
                      </a:cxn>
                      <a:cxn ang="0">
                        <a:pos x="169" y="91"/>
                      </a:cxn>
                      <a:cxn ang="0">
                        <a:pos x="228" y="91"/>
                      </a:cxn>
                      <a:cxn ang="0">
                        <a:pos x="228" y="7"/>
                      </a:cxn>
                      <a:cxn ang="0">
                        <a:pos x="230" y="4"/>
                      </a:cxn>
                      <a:cxn ang="0">
                        <a:pos x="232" y="2"/>
                      </a:cxn>
                      <a:cxn ang="0">
                        <a:pos x="239" y="0"/>
                      </a:cxn>
                    </a:cxnLst>
                    <a:rect l="0" t="0" r="r" b="b"/>
                    <a:pathLst>
                      <a:path w="620" h="388">
                        <a:moveTo>
                          <a:pt x="239" y="0"/>
                        </a:moveTo>
                        <a:lnTo>
                          <a:pt x="243" y="1"/>
                        </a:lnTo>
                        <a:lnTo>
                          <a:pt x="246" y="3"/>
                        </a:lnTo>
                        <a:lnTo>
                          <a:pt x="249" y="6"/>
                        </a:lnTo>
                        <a:lnTo>
                          <a:pt x="250" y="11"/>
                        </a:lnTo>
                        <a:lnTo>
                          <a:pt x="250" y="112"/>
                        </a:lnTo>
                        <a:lnTo>
                          <a:pt x="169" y="112"/>
                        </a:lnTo>
                        <a:lnTo>
                          <a:pt x="140" y="115"/>
                        </a:lnTo>
                        <a:lnTo>
                          <a:pt x="112" y="124"/>
                        </a:lnTo>
                        <a:lnTo>
                          <a:pt x="87" y="137"/>
                        </a:lnTo>
                        <a:lnTo>
                          <a:pt x="65" y="156"/>
                        </a:lnTo>
                        <a:lnTo>
                          <a:pt x="47" y="178"/>
                        </a:lnTo>
                        <a:lnTo>
                          <a:pt x="34" y="202"/>
                        </a:lnTo>
                        <a:lnTo>
                          <a:pt x="25" y="230"/>
                        </a:lnTo>
                        <a:lnTo>
                          <a:pt x="22" y="259"/>
                        </a:lnTo>
                        <a:lnTo>
                          <a:pt x="22" y="367"/>
                        </a:lnTo>
                        <a:lnTo>
                          <a:pt x="598" y="367"/>
                        </a:lnTo>
                        <a:lnTo>
                          <a:pt x="598" y="259"/>
                        </a:lnTo>
                        <a:lnTo>
                          <a:pt x="595" y="230"/>
                        </a:lnTo>
                        <a:lnTo>
                          <a:pt x="586" y="202"/>
                        </a:lnTo>
                        <a:lnTo>
                          <a:pt x="573" y="178"/>
                        </a:lnTo>
                        <a:lnTo>
                          <a:pt x="555" y="156"/>
                        </a:lnTo>
                        <a:lnTo>
                          <a:pt x="533" y="137"/>
                        </a:lnTo>
                        <a:lnTo>
                          <a:pt x="508" y="124"/>
                        </a:lnTo>
                        <a:lnTo>
                          <a:pt x="481" y="115"/>
                        </a:lnTo>
                        <a:lnTo>
                          <a:pt x="451" y="112"/>
                        </a:lnTo>
                        <a:lnTo>
                          <a:pt x="371" y="112"/>
                        </a:lnTo>
                        <a:lnTo>
                          <a:pt x="371" y="7"/>
                        </a:lnTo>
                        <a:lnTo>
                          <a:pt x="373" y="4"/>
                        </a:lnTo>
                        <a:lnTo>
                          <a:pt x="375" y="2"/>
                        </a:lnTo>
                        <a:lnTo>
                          <a:pt x="382" y="0"/>
                        </a:lnTo>
                        <a:lnTo>
                          <a:pt x="385" y="1"/>
                        </a:lnTo>
                        <a:lnTo>
                          <a:pt x="387" y="2"/>
                        </a:lnTo>
                        <a:lnTo>
                          <a:pt x="389" y="4"/>
                        </a:lnTo>
                        <a:lnTo>
                          <a:pt x="392" y="7"/>
                        </a:lnTo>
                        <a:lnTo>
                          <a:pt x="392" y="91"/>
                        </a:lnTo>
                        <a:lnTo>
                          <a:pt x="451" y="91"/>
                        </a:lnTo>
                        <a:lnTo>
                          <a:pt x="485" y="94"/>
                        </a:lnTo>
                        <a:lnTo>
                          <a:pt x="517" y="104"/>
                        </a:lnTo>
                        <a:lnTo>
                          <a:pt x="546" y="120"/>
                        </a:lnTo>
                        <a:lnTo>
                          <a:pt x="571" y="140"/>
                        </a:lnTo>
                        <a:lnTo>
                          <a:pt x="592" y="166"/>
                        </a:lnTo>
                        <a:lnTo>
                          <a:pt x="607" y="194"/>
                        </a:lnTo>
                        <a:lnTo>
                          <a:pt x="617" y="225"/>
                        </a:lnTo>
                        <a:lnTo>
                          <a:pt x="620" y="259"/>
                        </a:lnTo>
                        <a:lnTo>
                          <a:pt x="620" y="388"/>
                        </a:lnTo>
                        <a:lnTo>
                          <a:pt x="0" y="388"/>
                        </a:lnTo>
                        <a:lnTo>
                          <a:pt x="0" y="259"/>
                        </a:lnTo>
                        <a:lnTo>
                          <a:pt x="3" y="225"/>
                        </a:lnTo>
                        <a:lnTo>
                          <a:pt x="13" y="194"/>
                        </a:lnTo>
                        <a:lnTo>
                          <a:pt x="29" y="166"/>
                        </a:lnTo>
                        <a:lnTo>
                          <a:pt x="50" y="140"/>
                        </a:lnTo>
                        <a:lnTo>
                          <a:pt x="75" y="120"/>
                        </a:lnTo>
                        <a:lnTo>
                          <a:pt x="104" y="104"/>
                        </a:lnTo>
                        <a:lnTo>
                          <a:pt x="135" y="94"/>
                        </a:lnTo>
                        <a:lnTo>
                          <a:pt x="169" y="91"/>
                        </a:lnTo>
                        <a:lnTo>
                          <a:pt x="228" y="91"/>
                        </a:lnTo>
                        <a:lnTo>
                          <a:pt x="228" y="7"/>
                        </a:lnTo>
                        <a:lnTo>
                          <a:pt x="230" y="4"/>
                        </a:lnTo>
                        <a:lnTo>
                          <a:pt x="232" y="2"/>
                        </a:lnTo>
                        <a:lnTo>
                          <a:pt x="239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accent1">
                        <a:lumMod val="50000"/>
                      </a:schemeClr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00" name="Freeform 445"/>
                  <p:cNvSpPr>
                    <a:spLocks/>
                  </p:cNvSpPr>
                  <p:nvPr/>
                </p:nvSpPr>
                <p:spPr bwMode="auto">
                  <a:xfrm>
                    <a:off x="1338263" y="5568950"/>
                    <a:ext cx="198438" cy="187325"/>
                  </a:xfrm>
                  <a:custGeom>
                    <a:avLst/>
                    <a:gdLst/>
                    <a:ahLst/>
                    <a:cxnLst>
                      <a:cxn ang="0">
                        <a:pos x="11" y="0"/>
                      </a:cxn>
                      <a:cxn ang="0">
                        <a:pos x="14" y="1"/>
                      </a:cxn>
                      <a:cxn ang="0">
                        <a:pos x="16" y="2"/>
                      </a:cxn>
                      <a:cxn ang="0">
                        <a:pos x="19" y="4"/>
                      </a:cxn>
                      <a:cxn ang="0">
                        <a:pos x="21" y="7"/>
                      </a:cxn>
                      <a:cxn ang="0">
                        <a:pos x="21" y="82"/>
                      </a:cxn>
                      <a:cxn ang="0">
                        <a:pos x="24" y="102"/>
                      </a:cxn>
                      <a:cxn ang="0">
                        <a:pos x="32" y="121"/>
                      </a:cxn>
                      <a:cxn ang="0">
                        <a:pos x="43" y="139"/>
                      </a:cxn>
                      <a:cxn ang="0">
                        <a:pos x="57" y="156"/>
                      </a:cxn>
                      <a:cxn ang="0">
                        <a:pos x="73" y="171"/>
                      </a:cxn>
                      <a:cxn ang="0">
                        <a:pos x="88" y="184"/>
                      </a:cxn>
                      <a:cxn ang="0">
                        <a:pos x="102" y="195"/>
                      </a:cxn>
                      <a:cxn ang="0">
                        <a:pos x="115" y="204"/>
                      </a:cxn>
                      <a:cxn ang="0">
                        <a:pos x="124" y="210"/>
                      </a:cxn>
                      <a:cxn ang="0">
                        <a:pos x="133" y="204"/>
                      </a:cxn>
                      <a:cxn ang="0">
                        <a:pos x="145" y="195"/>
                      </a:cxn>
                      <a:cxn ang="0">
                        <a:pos x="161" y="184"/>
                      </a:cxn>
                      <a:cxn ang="0">
                        <a:pos x="176" y="171"/>
                      </a:cxn>
                      <a:cxn ang="0">
                        <a:pos x="190" y="156"/>
                      </a:cxn>
                      <a:cxn ang="0">
                        <a:pos x="205" y="139"/>
                      </a:cxn>
                      <a:cxn ang="0">
                        <a:pos x="216" y="121"/>
                      </a:cxn>
                      <a:cxn ang="0">
                        <a:pos x="223" y="102"/>
                      </a:cxn>
                      <a:cxn ang="0">
                        <a:pos x="227" y="82"/>
                      </a:cxn>
                      <a:cxn ang="0">
                        <a:pos x="227" y="7"/>
                      </a:cxn>
                      <a:cxn ang="0">
                        <a:pos x="229" y="4"/>
                      </a:cxn>
                      <a:cxn ang="0">
                        <a:pos x="231" y="2"/>
                      </a:cxn>
                      <a:cxn ang="0">
                        <a:pos x="238" y="0"/>
                      </a:cxn>
                      <a:cxn ang="0">
                        <a:pos x="242" y="1"/>
                      </a:cxn>
                      <a:cxn ang="0">
                        <a:pos x="245" y="3"/>
                      </a:cxn>
                      <a:cxn ang="0">
                        <a:pos x="247" y="6"/>
                      </a:cxn>
                      <a:cxn ang="0">
                        <a:pos x="249" y="11"/>
                      </a:cxn>
                      <a:cxn ang="0">
                        <a:pos x="249" y="82"/>
                      </a:cxn>
                      <a:cxn ang="0">
                        <a:pos x="246" y="104"/>
                      </a:cxn>
                      <a:cxn ang="0">
                        <a:pos x="239" y="125"/>
                      </a:cxn>
                      <a:cxn ang="0">
                        <a:pos x="228" y="145"/>
                      </a:cxn>
                      <a:cxn ang="0">
                        <a:pos x="214" y="162"/>
                      </a:cxn>
                      <a:cxn ang="0">
                        <a:pos x="199" y="180"/>
                      </a:cxn>
                      <a:cxn ang="0">
                        <a:pos x="183" y="194"/>
                      </a:cxn>
                      <a:cxn ang="0">
                        <a:pos x="167" y="206"/>
                      </a:cxn>
                      <a:cxn ang="0">
                        <a:pos x="153" y="216"/>
                      </a:cxn>
                      <a:cxn ang="0">
                        <a:pos x="142" y="225"/>
                      </a:cxn>
                      <a:cxn ang="0">
                        <a:pos x="133" y="230"/>
                      </a:cxn>
                      <a:cxn ang="0">
                        <a:pos x="130" y="232"/>
                      </a:cxn>
                      <a:cxn ang="0">
                        <a:pos x="124" y="235"/>
                      </a:cxn>
                      <a:cxn ang="0">
                        <a:pos x="119" y="232"/>
                      </a:cxn>
                      <a:cxn ang="0">
                        <a:pos x="115" y="230"/>
                      </a:cxn>
                      <a:cxn ang="0">
                        <a:pos x="107" y="225"/>
                      </a:cxn>
                      <a:cxn ang="0">
                        <a:pos x="96" y="216"/>
                      </a:cxn>
                      <a:cxn ang="0">
                        <a:pos x="81" y="206"/>
                      </a:cxn>
                      <a:cxn ang="0">
                        <a:pos x="66" y="194"/>
                      </a:cxn>
                      <a:cxn ang="0">
                        <a:pos x="49" y="180"/>
                      </a:cxn>
                      <a:cxn ang="0">
                        <a:pos x="34" y="162"/>
                      </a:cxn>
                      <a:cxn ang="0">
                        <a:pos x="21" y="145"/>
                      </a:cxn>
                      <a:cxn ang="0">
                        <a:pos x="10" y="125"/>
                      </a:cxn>
                      <a:cxn ang="0">
                        <a:pos x="2" y="104"/>
                      </a:cxn>
                      <a:cxn ang="0">
                        <a:pos x="0" y="82"/>
                      </a:cxn>
                      <a:cxn ang="0">
                        <a:pos x="0" y="7"/>
                      </a:cxn>
                      <a:cxn ang="0">
                        <a:pos x="2" y="4"/>
                      </a:cxn>
                      <a:cxn ang="0">
                        <a:pos x="4" y="2"/>
                      </a:cxn>
                      <a:cxn ang="0">
                        <a:pos x="11" y="0"/>
                      </a:cxn>
                    </a:cxnLst>
                    <a:rect l="0" t="0" r="r" b="b"/>
                    <a:pathLst>
                      <a:path w="249" h="235">
                        <a:moveTo>
                          <a:pt x="11" y="0"/>
                        </a:moveTo>
                        <a:lnTo>
                          <a:pt x="14" y="1"/>
                        </a:lnTo>
                        <a:lnTo>
                          <a:pt x="16" y="2"/>
                        </a:lnTo>
                        <a:lnTo>
                          <a:pt x="19" y="4"/>
                        </a:lnTo>
                        <a:lnTo>
                          <a:pt x="21" y="7"/>
                        </a:lnTo>
                        <a:lnTo>
                          <a:pt x="21" y="82"/>
                        </a:lnTo>
                        <a:lnTo>
                          <a:pt x="24" y="102"/>
                        </a:lnTo>
                        <a:lnTo>
                          <a:pt x="32" y="121"/>
                        </a:lnTo>
                        <a:lnTo>
                          <a:pt x="43" y="139"/>
                        </a:lnTo>
                        <a:lnTo>
                          <a:pt x="57" y="156"/>
                        </a:lnTo>
                        <a:lnTo>
                          <a:pt x="73" y="171"/>
                        </a:lnTo>
                        <a:lnTo>
                          <a:pt x="88" y="184"/>
                        </a:lnTo>
                        <a:lnTo>
                          <a:pt x="102" y="195"/>
                        </a:lnTo>
                        <a:lnTo>
                          <a:pt x="115" y="204"/>
                        </a:lnTo>
                        <a:lnTo>
                          <a:pt x="124" y="210"/>
                        </a:lnTo>
                        <a:lnTo>
                          <a:pt x="133" y="204"/>
                        </a:lnTo>
                        <a:lnTo>
                          <a:pt x="145" y="195"/>
                        </a:lnTo>
                        <a:lnTo>
                          <a:pt x="161" y="184"/>
                        </a:lnTo>
                        <a:lnTo>
                          <a:pt x="176" y="171"/>
                        </a:lnTo>
                        <a:lnTo>
                          <a:pt x="190" y="156"/>
                        </a:lnTo>
                        <a:lnTo>
                          <a:pt x="205" y="139"/>
                        </a:lnTo>
                        <a:lnTo>
                          <a:pt x="216" y="121"/>
                        </a:lnTo>
                        <a:lnTo>
                          <a:pt x="223" y="102"/>
                        </a:lnTo>
                        <a:lnTo>
                          <a:pt x="227" y="82"/>
                        </a:lnTo>
                        <a:lnTo>
                          <a:pt x="227" y="7"/>
                        </a:lnTo>
                        <a:lnTo>
                          <a:pt x="229" y="4"/>
                        </a:lnTo>
                        <a:lnTo>
                          <a:pt x="231" y="2"/>
                        </a:lnTo>
                        <a:lnTo>
                          <a:pt x="238" y="0"/>
                        </a:lnTo>
                        <a:lnTo>
                          <a:pt x="242" y="1"/>
                        </a:lnTo>
                        <a:lnTo>
                          <a:pt x="245" y="3"/>
                        </a:lnTo>
                        <a:lnTo>
                          <a:pt x="247" y="6"/>
                        </a:lnTo>
                        <a:lnTo>
                          <a:pt x="249" y="11"/>
                        </a:lnTo>
                        <a:lnTo>
                          <a:pt x="249" y="82"/>
                        </a:lnTo>
                        <a:lnTo>
                          <a:pt x="246" y="104"/>
                        </a:lnTo>
                        <a:lnTo>
                          <a:pt x="239" y="125"/>
                        </a:lnTo>
                        <a:lnTo>
                          <a:pt x="228" y="145"/>
                        </a:lnTo>
                        <a:lnTo>
                          <a:pt x="214" y="162"/>
                        </a:lnTo>
                        <a:lnTo>
                          <a:pt x="199" y="180"/>
                        </a:lnTo>
                        <a:lnTo>
                          <a:pt x="183" y="194"/>
                        </a:lnTo>
                        <a:lnTo>
                          <a:pt x="167" y="206"/>
                        </a:lnTo>
                        <a:lnTo>
                          <a:pt x="153" y="216"/>
                        </a:lnTo>
                        <a:lnTo>
                          <a:pt x="142" y="225"/>
                        </a:lnTo>
                        <a:lnTo>
                          <a:pt x="133" y="230"/>
                        </a:lnTo>
                        <a:lnTo>
                          <a:pt x="130" y="232"/>
                        </a:lnTo>
                        <a:lnTo>
                          <a:pt x="124" y="235"/>
                        </a:lnTo>
                        <a:lnTo>
                          <a:pt x="119" y="232"/>
                        </a:lnTo>
                        <a:lnTo>
                          <a:pt x="115" y="230"/>
                        </a:lnTo>
                        <a:lnTo>
                          <a:pt x="107" y="225"/>
                        </a:lnTo>
                        <a:lnTo>
                          <a:pt x="96" y="216"/>
                        </a:lnTo>
                        <a:lnTo>
                          <a:pt x="81" y="206"/>
                        </a:lnTo>
                        <a:lnTo>
                          <a:pt x="66" y="194"/>
                        </a:lnTo>
                        <a:lnTo>
                          <a:pt x="49" y="180"/>
                        </a:lnTo>
                        <a:lnTo>
                          <a:pt x="34" y="162"/>
                        </a:lnTo>
                        <a:lnTo>
                          <a:pt x="21" y="145"/>
                        </a:lnTo>
                        <a:lnTo>
                          <a:pt x="10" y="125"/>
                        </a:lnTo>
                        <a:lnTo>
                          <a:pt x="2" y="104"/>
                        </a:lnTo>
                        <a:lnTo>
                          <a:pt x="0" y="82"/>
                        </a:lnTo>
                        <a:lnTo>
                          <a:pt x="0" y="7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accent1">
                        <a:lumMod val="50000"/>
                      </a:schemeClr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01" name="Freeform 446"/>
                  <p:cNvSpPr>
                    <a:spLocks/>
                  </p:cNvSpPr>
                  <p:nvPr/>
                </p:nvSpPr>
                <p:spPr bwMode="auto">
                  <a:xfrm>
                    <a:off x="1276350" y="5249863"/>
                    <a:ext cx="322263" cy="271463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54" y="5"/>
                      </a:cxn>
                      <a:cxn ang="0">
                        <a:pos x="56" y="10"/>
                      </a:cxn>
                      <a:cxn ang="0">
                        <a:pos x="54" y="82"/>
                      </a:cxn>
                      <a:cxn ang="0">
                        <a:pos x="48" y="84"/>
                      </a:cxn>
                      <a:cxn ang="0">
                        <a:pos x="35" y="86"/>
                      </a:cxn>
                      <a:cxn ang="0">
                        <a:pos x="24" y="98"/>
                      </a:cxn>
                      <a:cxn ang="0">
                        <a:pos x="22" y="141"/>
                      </a:cxn>
                      <a:cxn ang="0">
                        <a:pos x="33" y="160"/>
                      </a:cxn>
                      <a:cxn ang="0">
                        <a:pos x="46" y="163"/>
                      </a:cxn>
                      <a:cxn ang="0">
                        <a:pos x="55" y="167"/>
                      </a:cxn>
                      <a:cxn ang="0">
                        <a:pos x="57" y="175"/>
                      </a:cxn>
                      <a:cxn ang="0">
                        <a:pos x="69" y="231"/>
                      </a:cxn>
                      <a:cxn ang="0">
                        <a:pos x="100" y="277"/>
                      </a:cxn>
                      <a:cxn ang="0">
                        <a:pos x="146" y="309"/>
                      </a:cxn>
                      <a:cxn ang="0">
                        <a:pos x="203" y="320"/>
                      </a:cxn>
                      <a:cxn ang="0">
                        <a:pos x="259" y="309"/>
                      </a:cxn>
                      <a:cxn ang="0">
                        <a:pos x="306" y="277"/>
                      </a:cxn>
                      <a:cxn ang="0">
                        <a:pos x="337" y="231"/>
                      </a:cxn>
                      <a:cxn ang="0">
                        <a:pos x="348" y="175"/>
                      </a:cxn>
                      <a:cxn ang="0">
                        <a:pos x="350" y="170"/>
                      </a:cxn>
                      <a:cxn ang="0">
                        <a:pos x="355" y="164"/>
                      </a:cxn>
                      <a:cxn ang="0">
                        <a:pos x="363" y="163"/>
                      </a:cxn>
                      <a:cxn ang="0">
                        <a:pos x="381" y="152"/>
                      </a:cxn>
                      <a:cxn ang="0">
                        <a:pos x="385" y="107"/>
                      </a:cxn>
                      <a:cxn ang="0">
                        <a:pos x="378" y="90"/>
                      </a:cxn>
                      <a:cxn ang="0">
                        <a:pos x="363" y="84"/>
                      </a:cxn>
                      <a:cxn ang="0">
                        <a:pos x="353" y="82"/>
                      </a:cxn>
                      <a:cxn ang="0">
                        <a:pos x="350" y="76"/>
                      </a:cxn>
                      <a:cxn ang="0">
                        <a:pos x="351" y="10"/>
                      </a:cxn>
                      <a:cxn ang="0">
                        <a:pos x="355" y="2"/>
                      </a:cxn>
                      <a:cxn ang="0">
                        <a:pos x="365" y="0"/>
                      </a:cxn>
                      <a:cxn ang="0">
                        <a:pos x="370" y="5"/>
                      </a:cxn>
                      <a:cxn ang="0">
                        <a:pos x="372" y="64"/>
                      </a:cxn>
                      <a:cxn ang="0">
                        <a:pos x="397" y="78"/>
                      </a:cxn>
                      <a:cxn ang="0">
                        <a:pos x="407" y="107"/>
                      </a:cxn>
                      <a:cxn ang="0">
                        <a:pos x="405" y="156"/>
                      </a:cxn>
                      <a:cxn ang="0">
                        <a:pos x="385" y="179"/>
                      </a:cxn>
                      <a:cxn ang="0">
                        <a:pos x="365" y="217"/>
                      </a:cxn>
                      <a:cxn ang="0">
                        <a:pos x="339" y="273"/>
                      </a:cxn>
                      <a:cxn ang="0">
                        <a:pos x="293" y="316"/>
                      </a:cxn>
                      <a:cxn ang="0">
                        <a:pos x="236" y="339"/>
                      </a:cxn>
                      <a:cxn ang="0">
                        <a:pos x="170" y="339"/>
                      </a:cxn>
                      <a:cxn ang="0">
                        <a:pos x="112" y="316"/>
                      </a:cxn>
                      <a:cxn ang="0">
                        <a:pos x="67" y="273"/>
                      </a:cxn>
                      <a:cxn ang="0">
                        <a:pos x="40" y="217"/>
                      </a:cxn>
                      <a:cxn ang="0">
                        <a:pos x="22" y="179"/>
                      </a:cxn>
                      <a:cxn ang="0">
                        <a:pos x="2" y="156"/>
                      </a:cxn>
                      <a:cxn ang="0">
                        <a:pos x="0" y="107"/>
                      </a:cxn>
                      <a:cxn ang="0">
                        <a:pos x="10" y="78"/>
                      </a:cxn>
                      <a:cxn ang="0">
                        <a:pos x="35" y="64"/>
                      </a:cxn>
                      <a:cxn ang="0">
                        <a:pos x="34" y="8"/>
                      </a:cxn>
                      <a:cxn ang="0">
                        <a:pos x="38" y="2"/>
                      </a:cxn>
                    </a:cxnLst>
                    <a:rect l="0" t="0" r="r" b="b"/>
                    <a:pathLst>
                      <a:path w="407" h="342">
                        <a:moveTo>
                          <a:pt x="42" y="0"/>
                        </a:moveTo>
                        <a:lnTo>
                          <a:pt x="48" y="0"/>
                        </a:lnTo>
                        <a:lnTo>
                          <a:pt x="51" y="2"/>
                        </a:lnTo>
                        <a:lnTo>
                          <a:pt x="54" y="5"/>
                        </a:lnTo>
                        <a:lnTo>
                          <a:pt x="55" y="7"/>
                        </a:lnTo>
                        <a:lnTo>
                          <a:pt x="56" y="10"/>
                        </a:lnTo>
                        <a:lnTo>
                          <a:pt x="56" y="73"/>
                        </a:lnTo>
                        <a:lnTo>
                          <a:pt x="54" y="82"/>
                        </a:lnTo>
                        <a:lnTo>
                          <a:pt x="51" y="83"/>
                        </a:lnTo>
                        <a:lnTo>
                          <a:pt x="48" y="84"/>
                        </a:lnTo>
                        <a:lnTo>
                          <a:pt x="44" y="84"/>
                        </a:lnTo>
                        <a:lnTo>
                          <a:pt x="35" y="86"/>
                        </a:lnTo>
                        <a:lnTo>
                          <a:pt x="28" y="90"/>
                        </a:lnTo>
                        <a:lnTo>
                          <a:pt x="24" y="98"/>
                        </a:lnTo>
                        <a:lnTo>
                          <a:pt x="22" y="107"/>
                        </a:lnTo>
                        <a:lnTo>
                          <a:pt x="22" y="141"/>
                        </a:lnTo>
                        <a:lnTo>
                          <a:pt x="25" y="152"/>
                        </a:lnTo>
                        <a:lnTo>
                          <a:pt x="33" y="160"/>
                        </a:lnTo>
                        <a:lnTo>
                          <a:pt x="44" y="163"/>
                        </a:lnTo>
                        <a:lnTo>
                          <a:pt x="46" y="163"/>
                        </a:lnTo>
                        <a:lnTo>
                          <a:pt x="53" y="165"/>
                        </a:lnTo>
                        <a:lnTo>
                          <a:pt x="55" y="167"/>
                        </a:lnTo>
                        <a:lnTo>
                          <a:pt x="57" y="171"/>
                        </a:lnTo>
                        <a:lnTo>
                          <a:pt x="57" y="175"/>
                        </a:lnTo>
                        <a:lnTo>
                          <a:pt x="60" y="205"/>
                        </a:lnTo>
                        <a:lnTo>
                          <a:pt x="69" y="231"/>
                        </a:lnTo>
                        <a:lnTo>
                          <a:pt x="82" y="256"/>
                        </a:lnTo>
                        <a:lnTo>
                          <a:pt x="100" y="277"/>
                        </a:lnTo>
                        <a:lnTo>
                          <a:pt x="122" y="295"/>
                        </a:lnTo>
                        <a:lnTo>
                          <a:pt x="146" y="309"/>
                        </a:lnTo>
                        <a:lnTo>
                          <a:pt x="174" y="317"/>
                        </a:lnTo>
                        <a:lnTo>
                          <a:pt x="203" y="320"/>
                        </a:lnTo>
                        <a:lnTo>
                          <a:pt x="233" y="317"/>
                        </a:lnTo>
                        <a:lnTo>
                          <a:pt x="259" y="309"/>
                        </a:lnTo>
                        <a:lnTo>
                          <a:pt x="285" y="295"/>
                        </a:lnTo>
                        <a:lnTo>
                          <a:pt x="306" y="277"/>
                        </a:lnTo>
                        <a:lnTo>
                          <a:pt x="323" y="256"/>
                        </a:lnTo>
                        <a:lnTo>
                          <a:pt x="337" y="231"/>
                        </a:lnTo>
                        <a:lnTo>
                          <a:pt x="345" y="205"/>
                        </a:lnTo>
                        <a:lnTo>
                          <a:pt x="348" y="175"/>
                        </a:lnTo>
                        <a:lnTo>
                          <a:pt x="348" y="174"/>
                        </a:lnTo>
                        <a:lnTo>
                          <a:pt x="350" y="170"/>
                        </a:lnTo>
                        <a:lnTo>
                          <a:pt x="352" y="166"/>
                        </a:lnTo>
                        <a:lnTo>
                          <a:pt x="355" y="164"/>
                        </a:lnTo>
                        <a:lnTo>
                          <a:pt x="359" y="163"/>
                        </a:lnTo>
                        <a:lnTo>
                          <a:pt x="363" y="163"/>
                        </a:lnTo>
                        <a:lnTo>
                          <a:pt x="374" y="160"/>
                        </a:lnTo>
                        <a:lnTo>
                          <a:pt x="381" y="152"/>
                        </a:lnTo>
                        <a:lnTo>
                          <a:pt x="385" y="141"/>
                        </a:lnTo>
                        <a:lnTo>
                          <a:pt x="385" y="107"/>
                        </a:lnTo>
                        <a:lnTo>
                          <a:pt x="383" y="98"/>
                        </a:lnTo>
                        <a:lnTo>
                          <a:pt x="378" y="90"/>
                        </a:lnTo>
                        <a:lnTo>
                          <a:pt x="372" y="86"/>
                        </a:lnTo>
                        <a:lnTo>
                          <a:pt x="363" y="84"/>
                        </a:lnTo>
                        <a:lnTo>
                          <a:pt x="357" y="84"/>
                        </a:lnTo>
                        <a:lnTo>
                          <a:pt x="353" y="82"/>
                        </a:lnTo>
                        <a:lnTo>
                          <a:pt x="351" y="79"/>
                        </a:lnTo>
                        <a:lnTo>
                          <a:pt x="350" y="76"/>
                        </a:lnTo>
                        <a:lnTo>
                          <a:pt x="350" y="73"/>
                        </a:lnTo>
                        <a:lnTo>
                          <a:pt x="351" y="10"/>
                        </a:lnTo>
                        <a:lnTo>
                          <a:pt x="351" y="7"/>
                        </a:lnTo>
                        <a:lnTo>
                          <a:pt x="355" y="2"/>
                        </a:lnTo>
                        <a:lnTo>
                          <a:pt x="358" y="0"/>
                        </a:lnTo>
                        <a:lnTo>
                          <a:pt x="365" y="0"/>
                        </a:lnTo>
                        <a:lnTo>
                          <a:pt x="368" y="2"/>
                        </a:lnTo>
                        <a:lnTo>
                          <a:pt x="370" y="5"/>
                        </a:lnTo>
                        <a:lnTo>
                          <a:pt x="373" y="11"/>
                        </a:lnTo>
                        <a:lnTo>
                          <a:pt x="372" y="64"/>
                        </a:lnTo>
                        <a:lnTo>
                          <a:pt x="386" y="69"/>
                        </a:lnTo>
                        <a:lnTo>
                          <a:pt x="397" y="78"/>
                        </a:lnTo>
                        <a:lnTo>
                          <a:pt x="405" y="91"/>
                        </a:lnTo>
                        <a:lnTo>
                          <a:pt x="407" y="107"/>
                        </a:lnTo>
                        <a:lnTo>
                          <a:pt x="407" y="141"/>
                        </a:lnTo>
                        <a:lnTo>
                          <a:pt x="405" y="156"/>
                        </a:lnTo>
                        <a:lnTo>
                          <a:pt x="397" y="170"/>
                        </a:lnTo>
                        <a:lnTo>
                          <a:pt x="385" y="179"/>
                        </a:lnTo>
                        <a:lnTo>
                          <a:pt x="370" y="185"/>
                        </a:lnTo>
                        <a:lnTo>
                          <a:pt x="365" y="217"/>
                        </a:lnTo>
                        <a:lnTo>
                          <a:pt x="355" y="247"/>
                        </a:lnTo>
                        <a:lnTo>
                          <a:pt x="339" y="273"/>
                        </a:lnTo>
                        <a:lnTo>
                          <a:pt x="319" y="296"/>
                        </a:lnTo>
                        <a:lnTo>
                          <a:pt x="293" y="316"/>
                        </a:lnTo>
                        <a:lnTo>
                          <a:pt x="266" y="330"/>
                        </a:lnTo>
                        <a:lnTo>
                          <a:pt x="236" y="339"/>
                        </a:lnTo>
                        <a:lnTo>
                          <a:pt x="203" y="342"/>
                        </a:lnTo>
                        <a:lnTo>
                          <a:pt x="170" y="339"/>
                        </a:lnTo>
                        <a:lnTo>
                          <a:pt x="141" y="330"/>
                        </a:lnTo>
                        <a:lnTo>
                          <a:pt x="112" y="316"/>
                        </a:lnTo>
                        <a:lnTo>
                          <a:pt x="88" y="296"/>
                        </a:lnTo>
                        <a:lnTo>
                          <a:pt x="67" y="273"/>
                        </a:lnTo>
                        <a:lnTo>
                          <a:pt x="51" y="247"/>
                        </a:lnTo>
                        <a:lnTo>
                          <a:pt x="40" y="217"/>
                        </a:lnTo>
                        <a:lnTo>
                          <a:pt x="36" y="185"/>
                        </a:lnTo>
                        <a:lnTo>
                          <a:pt x="22" y="179"/>
                        </a:lnTo>
                        <a:lnTo>
                          <a:pt x="10" y="170"/>
                        </a:lnTo>
                        <a:lnTo>
                          <a:pt x="2" y="156"/>
                        </a:lnTo>
                        <a:lnTo>
                          <a:pt x="0" y="141"/>
                        </a:lnTo>
                        <a:lnTo>
                          <a:pt x="0" y="107"/>
                        </a:lnTo>
                        <a:lnTo>
                          <a:pt x="2" y="91"/>
                        </a:lnTo>
                        <a:lnTo>
                          <a:pt x="10" y="78"/>
                        </a:lnTo>
                        <a:lnTo>
                          <a:pt x="21" y="69"/>
                        </a:lnTo>
                        <a:lnTo>
                          <a:pt x="35" y="64"/>
                        </a:lnTo>
                        <a:lnTo>
                          <a:pt x="34" y="11"/>
                        </a:lnTo>
                        <a:lnTo>
                          <a:pt x="34" y="8"/>
                        </a:lnTo>
                        <a:lnTo>
                          <a:pt x="36" y="5"/>
                        </a:lnTo>
                        <a:lnTo>
                          <a:pt x="38" y="2"/>
                        </a:lnTo>
                        <a:lnTo>
                          <a:pt x="42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accent1">
                        <a:lumMod val="50000"/>
                      </a:schemeClr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02" name="Freeform 447"/>
                  <p:cNvSpPr>
                    <a:spLocks/>
                  </p:cNvSpPr>
                  <p:nvPr/>
                </p:nvSpPr>
                <p:spPr bwMode="auto">
                  <a:xfrm>
                    <a:off x="1303338" y="5146675"/>
                    <a:ext cx="268288" cy="115888"/>
                  </a:xfrm>
                  <a:custGeom>
                    <a:avLst/>
                    <a:gdLst/>
                    <a:ahLst/>
                    <a:cxnLst>
                      <a:cxn ang="0">
                        <a:pos x="134" y="0"/>
                      </a:cxn>
                      <a:cxn ang="0">
                        <a:pos x="204" y="0"/>
                      </a:cxn>
                      <a:cxn ang="0">
                        <a:pos x="231" y="2"/>
                      </a:cxn>
                      <a:cxn ang="0">
                        <a:pos x="256" y="11"/>
                      </a:cxn>
                      <a:cxn ang="0">
                        <a:pos x="279" y="23"/>
                      </a:cxn>
                      <a:cxn ang="0">
                        <a:pos x="299" y="39"/>
                      </a:cxn>
                      <a:cxn ang="0">
                        <a:pos x="316" y="59"/>
                      </a:cxn>
                      <a:cxn ang="0">
                        <a:pos x="328" y="82"/>
                      </a:cxn>
                      <a:cxn ang="0">
                        <a:pos x="336" y="107"/>
                      </a:cxn>
                      <a:cxn ang="0">
                        <a:pos x="339" y="134"/>
                      </a:cxn>
                      <a:cxn ang="0">
                        <a:pos x="336" y="140"/>
                      </a:cxn>
                      <a:cxn ang="0">
                        <a:pos x="334" y="142"/>
                      </a:cxn>
                      <a:cxn ang="0">
                        <a:pos x="331" y="145"/>
                      </a:cxn>
                      <a:cxn ang="0">
                        <a:pos x="324" y="145"/>
                      </a:cxn>
                      <a:cxn ang="0">
                        <a:pos x="321" y="142"/>
                      </a:cxn>
                      <a:cxn ang="0">
                        <a:pos x="319" y="140"/>
                      </a:cxn>
                      <a:cxn ang="0">
                        <a:pos x="317" y="137"/>
                      </a:cxn>
                      <a:cxn ang="0">
                        <a:pos x="317" y="134"/>
                      </a:cxn>
                      <a:cxn ang="0">
                        <a:pos x="313" y="108"/>
                      </a:cxn>
                      <a:cxn ang="0">
                        <a:pos x="306" y="84"/>
                      </a:cxn>
                      <a:cxn ang="0">
                        <a:pos x="291" y="63"/>
                      </a:cxn>
                      <a:cxn ang="0">
                        <a:pos x="275" y="47"/>
                      </a:cxn>
                      <a:cxn ang="0">
                        <a:pos x="254" y="33"/>
                      </a:cxn>
                      <a:cxn ang="0">
                        <a:pos x="230" y="25"/>
                      </a:cxn>
                      <a:cxn ang="0">
                        <a:pos x="204" y="22"/>
                      </a:cxn>
                      <a:cxn ang="0">
                        <a:pos x="134" y="22"/>
                      </a:cxn>
                      <a:cxn ang="0">
                        <a:pos x="108" y="25"/>
                      </a:cxn>
                      <a:cxn ang="0">
                        <a:pos x="85" y="33"/>
                      </a:cxn>
                      <a:cxn ang="0">
                        <a:pos x="64" y="47"/>
                      </a:cxn>
                      <a:cxn ang="0">
                        <a:pos x="46" y="63"/>
                      </a:cxn>
                      <a:cxn ang="0">
                        <a:pos x="33" y="84"/>
                      </a:cxn>
                      <a:cxn ang="0">
                        <a:pos x="25" y="108"/>
                      </a:cxn>
                      <a:cxn ang="0">
                        <a:pos x="22" y="134"/>
                      </a:cxn>
                      <a:cxn ang="0">
                        <a:pos x="20" y="140"/>
                      </a:cxn>
                      <a:cxn ang="0">
                        <a:pos x="17" y="142"/>
                      </a:cxn>
                      <a:cxn ang="0">
                        <a:pos x="14" y="145"/>
                      </a:cxn>
                      <a:cxn ang="0">
                        <a:pos x="8" y="145"/>
                      </a:cxn>
                      <a:cxn ang="0">
                        <a:pos x="4" y="142"/>
                      </a:cxn>
                      <a:cxn ang="0">
                        <a:pos x="2" y="140"/>
                      </a:cxn>
                      <a:cxn ang="0">
                        <a:pos x="0" y="137"/>
                      </a:cxn>
                      <a:cxn ang="0">
                        <a:pos x="0" y="134"/>
                      </a:cxn>
                      <a:cxn ang="0">
                        <a:pos x="2" y="107"/>
                      </a:cxn>
                      <a:cxn ang="0">
                        <a:pos x="10" y="82"/>
                      </a:cxn>
                      <a:cxn ang="0">
                        <a:pos x="23" y="59"/>
                      </a:cxn>
                      <a:cxn ang="0">
                        <a:pos x="38" y="39"/>
                      </a:cxn>
                      <a:cxn ang="0">
                        <a:pos x="59" y="23"/>
                      </a:cxn>
                      <a:cxn ang="0">
                        <a:pos x="81" y="11"/>
                      </a:cxn>
                      <a:cxn ang="0">
                        <a:pos x="107" y="2"/>
                      </a:cxn>
                      <a:cxn ang="0">
                        <a:pos x="134" y="0"/>
                      </a:cxn>
                    </a:cxnLst>
                    <a:rect l="0" t="0" r="r" b="b"/>
                    <a:pathLst>
                      <a:path w="339" h="145">
                        <a:moveTo>
                          <a:pt x="134" y="0"/>
                        </a:moveTo>
                        <a:lnTo>
                          <a:pt x="204" y="0"/>
                        </a:lnTo>
                        <a:lnTo>
                          <a:pt x="231" y="2"/>
                        </a:lnTo>
                        <a:lnTo>
                          <a:pt x="256" y="11"/>
                        </a:lnTo>
                        <a:lnTo>
                          <a:pt x="279" y="23"/>
                        </a:lnTo>
                        <a:lnTo>
                          <a:pt x="299" y="39"/>
                        </a:lnTo>
                        <a:lnTo>
                          <a:pt x="316" y="59"/>
                        </a:lnTo>
                        <a:lnTo>
                          <a:pt x="328" y="82"/>
                        </a:lnTo>
                        <a:lnTo>
                          <a:pt x="336" y="107"/>
                        </a:lnTo>
                        <a:lnTo>
                          <a:pt x="339" y="134"/>
                        </a:lnTo>
                        <a:lnTo>
                          <a:pt x="336" y="140"/>
                        </a:lnTo>
                        <a:lnTo>
                          <a:pt x="334" y="142"/>
                        </a:lnTo>
                        <a:lnTo>
                          <a:pt x="331" y="145"/>
                        </a:lnTo>
                        <a:lnTo>
                          <a:pt x="324" y="145"/>
                        </a:lnTo>
                        <a:lnTo>
                          <a:pt x="321" y="142"/>
                        </a:lnTo>
                        <a:lnTo>
                          <a:pt x="319" y="140"/>
                        </a:lnTo>
                        <a:lnTo>
                          <a:pt x="317" y="137"/>
                        </a:lnTo>
                        <a:lnTo>
                          <a:pt x="317" y="134"/>
                        </a:lnTo>
                        <a:lnTo>
                          <a:pt x="313" y="108"/>
                        </a:lnTo>
                        <a:lnTo>
                          <a:pt x="306" y="84"/>
                        </a:lnTo>
                        <a:lnTo>
                          <a:pt x="291" y="63"/>
                        </a:lnTo>
                        <a:lnTo>
                          <a:pt x="275" y="47"/>
                        </a:lnTo>
                        <a:lnTo>
                          <a:pt x="254" y="33"/>
                        </a:lnTo>
                        <a:lnTo>
                          <a:pt x="230" y="25"/>
                        </a:lnTo>
                        <a:lnTo>
                          <a:pt x="204" y="22"/>
                        </a:lnTo>
                        <a:lnTo>
                          <a:pt x="134" y="22"/>
                        </a:lnTo>
                        <a:lnTo>
                          <a:pt x="108" y="25"/>
                        </a:lnTo>
                        <a:lnTo>
                          <a:pt x="85" y="33"/>
                        </a:lnTo>
                        <a:lnTo>
                          <a:pt x="64" y="47"/>
                        </a:lnTo>
                        <a:lnTo>
                          <a:pt x="46" y="63"/>
                        </a:lnTo>
                        <a:lnTo>
                          <a:pt x="33" y="84"/>
                        </a:lnTo>
                        <a:lnTo>
                          <a:pt x="25" y="108"/>
                        </a:lnTo>
                        <a:lnTo>
                          <a:pt x="22" y="134"/>
                        </a:lnTo>
                        <a:lnTo>
                          <a:pt x="20" y="140"/>
                        </a:lnTo>
                        <a:lnTo>
                          <a:pt x="17" y="142"/>
                        </a:lnTo>
                        <a:lnTo>
                          <a:pt x="14" y="145"/>
                        </a:lnTo>
                        <a:lnTo>
                          <a:pt x="8" y="145"/>
                        </a:lnTo>
                        <a:lnTo>
                          <a:pt x="4" y="142"/>
                        </a:lnTo>
                        <a:lnTo>
                          <a:pt x="2" y="140"/>
                        </a:lnTo>
                        <a:lnTo>
                          <a:pt x="0" y="137"/>
                        </a:lnTo>
                        <a:lnTo>
                          <a:pt x="0" y="134"/>
                        </a:lnTo>
                        <a:lnTo>
                          <a:pt x="2" y="107"/>
                        </a:lnTo>
                        <a:lnTo>
                          <a:pt x="10" y="82"/>
                        </a:lnTo>
                        <a:lnTo>
                          <a:pt x="23" y="59"/>
                        </a:lnTo>
                        <a:lnTo>
                          <a:pt x="38" y="39"/>
                        </a:lnTo>
                        <a:lnTo>
                          <a:pt x="59" y="23"/>
                        </a:lnTo>
                        <a:lnTo>
                          <a:pt x="81" y="11"/>
                        </a:lnTo>
                        <a:lnTo>
                          <a:pt x="107" y="2"/>
                        </a:lnTo>
                        <a:lnTo>
                          <a:pt x="134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accent1">
                        <a:lumMod val="50000"/>
                      </a:schemeClr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03" name="Freeform 448"/>
                  <p:cNvSpPr>
                    <a:spLocks/>
                  </p:cNvSpPr>
                  <p:nvPr/>
                </p:nvSpPr>
                <p:spPr bwMode="auto">
                  <a:xfrm>
                    <a:off x="1281113" y="5219700"/>
                    <a:ext cx="290513" cy="128588"/>
                  </a:xfrm>
                  <a:custGeom>
                    <a:avLst/>
                    <a:gdLst/>
                    <a:ahLst/>
                    <a:cxnLst>
                      <a:cxn ang="0">
                        <a:pos x="244" y="0"/>
                      </a:cxn>
                      <a:cxn ang="0">
                        <a:pos x="274" y="27"/>
                      </a:cxn>
                      <a:cxn ang="0">
                        <a:pos x="312" y="55"/>
                      </a:cxn>
                      <a:cxn ang="0">
                        <a:pos x="340" y="67"/>
                      </a:cxn>
                      <a:cxn ang="0">
                        <a:pos x="358" y="68"/>
                      </a:cxn>
                      <a:cxn ang="0">
                        <a:pos x="363" y="72"/>
                      </a:cxn>
                      <a:cxn ang="0">
                        <a:pos x="367" y="79"/>
                      </a:cxn>
                      <a:cxn ang="0">
                        <a:pos x="364" y="86"/>
                      </a:cxn>
                      <a:cxn ang="0">
                        <a:pos x="356" y="90"/>
                      </a:cxn>
                      <a:cxn ang="0">
                        <a:pos x="330" y="87"/>
                      </a:cxn>
                      <a:cxn ang="0">
                        <a:pos x="288" y="67"/>
                      </a:cxn>
                      <a:cxn ang="0">
                        <a:pos x="254" y="40"/>
                      </a:cxn>
                      <a:cxn ang="0">
                        <a:pos x="237" y="35"/>
                      </a:cxn>
                      <a:cxn ang="0">
                        <a:pos x="215" y="52"/>
                      </a:cxn>
                      <a:cxn ang="0">
                        <a:pos x="184" y="64"/>
                      </a:cxn>
                      <a:cxn ang="0">
                        <a:pos x="141" y="69"/>
                      </a:cxn>
                      <a:cxn ang="0">
                        <a:pos x="114" y="81"/>
                      </a:cxn>
                      <a:cxn ang="0">
                        <a:pos x="104" y="113"/>
                      </a:cxn>
                      <a:cxn ang="0">
                        <a:pos x="77" y="144"/>
                      </a:cxn>
                      <a:cxn ang="0">
                        <a:pos x="37" y="159"/>
                      </a:cxn>
                      <a:cxn ang="0">
                        <a:pos x="5" y="159"/>
                      </a:cxn>
                      <a:cxn ang="0">
                        <a:pos x="0" y="154"/>
                      </a:cxn>
                      <a:cxn ang="0">
                        <a:pos x="2" y="144"/>
                      </a:cxn>
                      <a:cxn ang="0">
                        <a:pos x="8" y="140"/>
                      </a:cxn>
                      <a:cxn ang="0">
                        <a:pos x="32" y="138"/>
                      </a:cxn>
                      <a:cxn ang="0">
                        <a:pos x="65" y="126"/>
                      </a:cxn>
                      <a:cxn ang="0">
                        <a:pos x="85" y="103"/>
                      </a:cxn>
                      <a:cxn ang="0">
                        <a:pos x="93" y="77"/>
                      </a:cxn>
                      <a:cxn ang="0">
                        <a:pos x="94" y="49"/>
                      </a:cxn>
                      <a:cxn ang="0">
                        <a:pos x="101" y="44"/>
                      </a:cxn>
                      <a:cxn ang="0">
                        <a:pos x="131" y="47"/>
                      </a:cxn>
                      <a:cxn ang="0">
                        <a:pos x="175" y="44"/>
                      </a:cxn>
                      <a:cxn ang="0">
                        <a:pos x="205" y="32"/>
                      </a:cxn>
                      <a:cxn ang="0">
                        <a:pos x="224" y="18"/>
                      </a:cxn>
                      <a:cxn ang="0">
                        <a:pos x="232" y="8"/>
                      </a:cxn>
                      <a:cxn ang="0">
                        <a:pos x="236" y="3"/>
                      </a:cxn>
                    </a:cxnLst>
                    <a:rect l="0" t="0" r="r" b="b"/>
                    <a:pathLst>
                      <a:path w="367" h="162">
                        <a:moveTo>
                          <a:pt x="242" y="0"/>
                        </a:moveTo>
                        <a:lnTo>
                          <a:pt x="244" y="0"/>
                        </a:lnTo>
                        <a:lnTo>
                          <a:pt x="249" y="2"/>
                        </a:lnTo>
                        <a:lnTo>
                          <a:pt x="274" y="27"/>
                        </a:lnTo>
                        <a:lnTo>
                          <a:pt x="285" y="37"/>
                        </a:lnTo>
                        <a:lnTo>
                          <a:pt x="312" y="55"/>
                        </a:lnTo>
                        <a:lnTo>
                          <a:pt x="326" y="63"/>
                        </a:lnTo>
                        <a:lnTo>
                          <a:pt x="340" y="67"/>
                        </a:lnTo>
                        <a:lnTo>
                          <a:pt x="354" y="68"/>
                        </a:lnTo>
                        <a:lnTo>
                          <a:pt x="358" y="68"/>
                        </a:lnTo>
                        <a:lnTo>
                          <a:pt x="361" y="70"/>
                        </a:lnTo>
                        <a:lnTo>
                          <a:pt x="363" y="72"/>
                        </a:lnTo>
                        <a:lnTo>
                          <a:pt x="365" y="76"/>
                        </a:lnTo>
                        <a:lnTo>
                          <a:pt x="367" y="79"/>
                        </a:lnTo>
                        <a:lnTo>
                          <a:pt x="367" y="82"/>
                        </a:lnTo>
                        <a:lnTo>
                          <a:pt x="364" y="86"/>
                        </a:lnTo>
                        <a:lnTo>
                          <a:pt x="362" y="88"/>
                        </a:lnTo>
                        <a:lnTo>
                          <a:pt x="356" y="90"/>
                        </a:lnTo>
                        <a:lnTo>
                          <a:pt x="352" y="90"/>
                        </a:lnTo>
                        <a:lnTo>
                          <a:pt x="330" y="87"/>
                        </a:lnTo>
                        <a:lnTo>
                          <a:pt x="308" y="78"/>
                        </a:lnTo>
                        <a:lnTo>
                          <a:pt x="288" y="67"/>
                        </a:lnTo>
                        <a:lnTo>
                          <a:pt x="270" y="54"/>
                        </a:lnTo>
                        <a:lnTo>
                          <a:pt x="254" y="40"/>
                        </a:lnTo>
                        <a:lnTo>
                          <a:pt x="243" y="29"/>
                        </a:lnTo>
                        <a:lnTo>
                          <a:pt x="237" y="35"/>
                        </a:lnTo>
                        <a:lnTo>
                          <a:pt x="227" y="43"/>
                        </a:lnTo>
                        <a:lnTo>
                          <a:pt x="215" y="52"/>
                        </a:lnTo>
                        <a:lnTo>
                          <a:pt x="200" y="58"/>
                        </a:lnTo>
                        <a:lnTo>
                          <a:pt x="184" y="64"/>
                        </a:lnTo>
                        <a:lnTo>
                          <a:pt x="164" y="68"/>
                        </a:lnTo>
                        <a:lnTo>
                          <a:pt x="141" y="69"/>
                        </a:lnTo>
                        <a:lnTo>
                          <a:pt x="115" y="68"/>
                        </a:lnTo>
                        <a:lnTo>
                          <a:pt x="114" y="81"/>
                        </a:lnTo>
                        <a:lnTo>
                          <a:pt x="110" y="97"/>
                        </a:lnTo>
                        <a:lnTo>
                          <a:pt x="104" y="113"/>
                        </a:lnTo>
                        <a:lnTo>
                          <a:pt x="93" y="130"/>
                        </a:lnTo>
                        <a:lnTo>
                          <a:pt x="77" y="144"/>
                        </a:lnTo>
                        <a:lnTo>
                          <a:pt x="59" y="154"/>
                        </a:lnTo>
                        <a:lnTo>
                          <a:pt x="37" y="159"/>
                        </a:lnTo>
                        <a:lnTo>
                          <a:pt x="11" y="162"/>
                        </a:lnTo>
                        <a:lnTo>
                          <a:pt x="5" y="159"/>
                        </a:lnTo>
                        <a:lnTo>
                          <a:pt x="2" y="157"/>
                        </a:lnTo>
                        <a:lnTo>
                          <a:pt x="0" y="154"/>
                        </a:lnTo>
                        <a:lnTo>
                          <a:pt x="0" y="147"/>
                        </a:lnTo>
                        <a:lnTo>
                          <a:pt x="2" y="144"/>
                        </a:lnTo>
                        <a:lnTo>
                          <a:pt x="5" y="142"/>
                        </a:lnTo>
                        <a:lnTo>
                          <a:pt x="8" y="140"/>
                        </a:lnTo>
                        <a:lnTo>
                          <a:pt x="11" y="140"/>
                        </a:lnTo>
                        <a:lnTo>
                          <a:pt x="32" y="138"/>
                        </a:lnTo>
                        <a:lnTo>
                          <a:pt x="50" y="134"/>
                        </a:lnTo>
                        <a:lnTo>
                          <a:pt x="65" y="126"/>
                        </a:lnTo>
                        <a:lnTo>
                          <a:pt x="76" y="115"/>
                        </a:lnTo>
                        <a:lnTo>
                          <a:pt x="85" y="103"/>
                        </a:lnTo>
                        <a:lnTo>
                          <a:pt x="89" y="90"/>
                        </a:lnTo>
                        <a:lnTo>
                          <a:pt x="93" y="77"/>
                        </a:lnTo>
                        <a:lnTo>
                          <a:pt x="93" y="52"/>
                        </a:lnTo>
                        <a:lnTo>
                          <a:pt x="94" y="49"/>
                        </a:lnTo>
                        <a:lnTo>
                          <a:pt x="98" y="45"/>
                        </a:lnTo>
                        <a:lnTo>
                          <a:pt x="101" y="44"/>
                        </a:lnTo>
                        <a:lnTo>
                          <a:pt x="105" y="44"/>
                        </a:lnTo>
                        <a:lnTo>
                          <a:pt x="131" y="47"/>
                        </a:lnTo>
                        <a:lnTo>
                          <a:pt x="155" y="47"/>
                        </a:lnTo>
                        <a:lnTo>
                          <a:pt x="175" y="44"/>
                        </a:lnTo>
                        <a:lnTo>
                          <a:pt x="192" y="38"/>
                        </a:lnTo>
                        <a:lnTo>
                          <a:pt x="205" y="32"/>
                        </a:lnTo>
                        <a:lnTo>
                          <a:pt x="216" y="24"/>
                        </a:lnTo>
                        <a:lnTo>
                          <a:pt x="224" y="18"/>
                        </a:lnTo>
                        <a:lnTo>
                          <a:pt x="229" y="12"/>
                        </a:lnTo>
                        <a:lnTo>
                          <a:pt x="232" y="8"/>
                        </a:lnTo>
                        <a:lnTo>
                          <a:pt x="233" y="5"/>
                        </a:lnTo>
                        <a:lnTo>
                          <a:pt x="236" y="3"/>
                        </a:lnTo>
                        <a:lnTo>
                          <a:pt x="242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accent1">
                        <a:lumMod val="50000"/>
                      </a:schemeClr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04" name="Freeform 449"/>
                  <p:cNvSpPr>
                    <a:spLocks/>
                  </p:cNvSpPr>
                  <p:nvPr/>
                </p:nvSpPr>
                <p:spPr bwMode="auto">
                  <a:xfrm>
                    <a:off x="1404938" y="5427663"/>
                    <a:ext cx="65088" cy="17463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73" y="0"/>
                      </a:cxn>
                      <a:cxn ang="0">
                        <a:pos x="77" y="2"/>
                      </a:cxn>
                      <a:cxn ang="0">
                        <a:pos x="79" y="4"/>
                      </a:cxn>
                      <a:cxn ang="0">
                        <a:pos x="80" y="6"/>
                      </a:cxn>
                      <a:cxn ang="0">
                        <a:pos x="81" y="10"/>
                      </a:cxn>
                      <a:cxn ang="0">
                        <a:pos x="79" y="16"/>
                      </a:cxn>
                      <a:cxn ang="0">
                        <a:pos x="77" y="18"/>
                      </a:cxn>
                      <a:cxn ang="0">
                        <a:pos x="73" y="21"/>
                      </a:cxn>
                      <a:cxn ang="0">
                        <a:pos x="7" y="21"/>
                      </a:cxn>
                      <a:cxn ang="0">
                        <a:pos x="4" y="18"/>
                      </a:cxn>
                      <a:cxn ang="0">
                        <a:pos x="2" y="16"/>
                      </a:cxn>
                      <a:cxn ang="0">
                        <a:pos x="0" y="13"/>
                      </a:cxn>
                      <a:cxn ang="0">
                        <a:pos x="0" y="6"/>
                      </a:cxn>
                      <a:cxn ang="0">
                        <a:pos x="4" y="2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81" h="21">
                        <a:moveTo>
                          <a:pt x="7" y="0"/>
                        </a:moveTo>
                        <a:lnTo>
                          <a:pt x="73" y="0"/>
                        </a:lnTo>
                        <a:lnTo>
                          <a:pt x="77" y="2"/>
                        </a:lnTo>
                        <a:lnTo>
                          <a:pt x="79" y="4"/>
                        </a:lnTo>
                        <a:lnTo>
                          <a:pt x="80" y="6"/>
                        </a:lnTo>
                        <a:lnTo>
                          <a:pt x="81" y="10"/>
                        </a:lnTo>
                        <a:lnTo>
                          <a:pt x="79" y="16"/>
                        </a:lnTo>
                        <a:lnTo>
                          <a:pt x="77" y="18"/>
                        </a:lnTo>
                        <a:lnTo>
                          <a:pt x="73" y="21"/>
                        </a:lnTo>
                        <a:lnTo>
                          <a:pt x="7" y="21"/>
                        </a:lnTo>
                        <a:lnTo>
                          <a:pt x="4" y="18"/>
                        </a:lnTo>
                        <a:lnTo>
                          <a:pt x="2" y="16"/>
                        </a:lnTo>
                        <a:lnTo>
                          <a:pt x="0" y="13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accent1">
                        <a:lumMod val="50000"/>
                      </a:schemeClr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  <p:sp>
              <p:nvSpPr>
                <p:cNvPr id="249" name="Freeform 14099"/>
                <p:cNvSpPr>
                  <a:spLocks noChangeAspect="1" noEditPoints="1"/>
                </p:cNvSpPr>
                <p:nvPr/>
              </p:nvSpPr>
              <p:spPr bwMode="auto">
                <a:xfrm>
                  <a:off x="992386" y="2554344"/>
                  <a:ext cx="725596" cy="720000"/>
                </a:xfrm>
                <a:custGeom>
                  <a:avLst/>
                  <a:gdLst/>
                  <a:ahLst/>
                  <a:cxnLst>
                    <a:cxn ang="0">
                      <a:pos x="606" y="647"/>
                    </a:cxn>
                    <a:cxn ang="0">
                      <a:pos x="153" y="647"/>
                    </a:cxn>
                    <a:cxn ang="0">
                      <a:pos x="666" y="627"/>
                    </a:cxn>
                    <a:cxn ang="0">
                      <a:pos x="202" y="624"/>
                    </a:cxn>
                    <a:cxn ang="0">
                      <a:pos x="470" y="544"/>
                    </a:cxn>
                    <a:cxn ang="0">
                      <a:pos x="391" y="538"/>
                    </a:cxn>
                    <a:cxn ang="0">
                      <a:pos x="202" y="551"/>
                    </a:cxn>
                    <a:cxn ang="0">
                      <a:pos x="559" y="448"/>
                    </a:cxn>
                    <a:cxn ang="0">
                      <a:pos x="231" y="441"/>
                    </a:cxn>
                    <a:cxn ang="0">
                      <a:pos x="263" y="457"/>
                    </a:cxn>
                    <a:cxn ang="0">
                      <a:pos x="253" y="437"/>
                    </a:cxn>
                    <a:cxn ang="0">
                      <a:pos x="295" y="450"/>
                    </a:cxn>
                    <a:cxn ang="0">
                      <a:pos x="324" y="423"/>
                    </a:cxn>
                    <a:cxn ang="0">
                      <a:pos x="574" y="411"/>
                    </a:cxn>
                    <a:cxn ang="0">
                      <a:pos x="213" y="425"/>
                    </a:cxn>
                    <a:cxn ang="0">
                      <a:pos x="485" y="396"/>
                    </a:cxn>
                    <a:cxn ang="0">
                      <a:pos x="245" y="398"/>
                    </a:cxn>
                    <a:cxn ang="0">
                      <a:pos x="437" y="387"/>
                    </a:cxn>
                    <a:cxn ang="0">
                      <a:pos x="421" y="405"/>
                    </a:cxn>
                    <a:cxn ang="0">
                      <a:pos x="594" y="377"/>
                    </a:cxn>
                    <a:cxn ang="0">
                      <a:pos x="231" y="359"/>
                    </a:cxn>
                    <a:cxn ang="0">
                      <a:pos x="517" y="381"/>
                    </a:cxn>
                    <a:cxn ang="0">
                      <a:pos x="242" y="378"/>
                    </a:cxn>
                    <a:cxn ang="0">
                      <a:pos x="437" y="366"/>
                    </a:cxn>
                    <a:cxn ang="0">
                      <a:pos x="574" y="335"/>
                    </a:cxn>
                    <a:cxn ang="0">
                      <a:pos x="391" y="334"/>
                    </a:cxn>
                    <a:cxn ang="0">
                      <a:pos x="532" y="345"/>
                    </a:cxn>
                    <a:cxn ang="0">
                      <a:pos x="485" y="315"/>
                    </a:cxn>
                    <a:cxn ang="0">
                      <a:pos x="253" y="334"/>
                    </a:cxn>
                    <a:cxn ang="0">
                      <a:pos x="470" y="331"/>
                    </a:cxn>
                    <a:cxn ang="0">
                      <a:pos x="574" y="296"/>
                    </a:cxn>
                    <a:cxn ang="0">
                      <a:pos x="391" y="292"/>
                    </a:cxn>
                    <a:cxn ang="0">
                      <a:pos x="532" y="305"/>
                    </a:cxn>
                    <a:cxn ang="0">
                      <a:pos x="499" y="276"/>
                    </a:cxn>
                    <a:cxn ang="0">
                      <a:pos x="248" y="294"/>
                    </a:cxn>
                    <a:cxn ang="0">
                      <a:pos x="437" y="282"/>
                    </a:cxn>
                    <a:cxn ang="0">
                      <a:pos x="273" y="286"/>
                    </a:cxn>
                    <a:cxn ang="0">
                      <a:pos x="324" y="248"/>
                    </a:cxn>
                    <a:cxn ang="0">
                      <a:pos x="532" y="246"/>
                    </a:cxn>
                    <a:cxn ang="0">
                      <a:pos x="517" y="262"/>
                    </a:cxn>
                    <a:cxn ang="0">
                      <a:pos x="242" y="256"/>
                    </a:cxn>
                    <a:cxn ang="0">
                      <a:pos x="574" y="240"/>
                    </a:cxn>
                    <a:cxn ang="0">
                      <a:pos x="284" y="241"/>
                    </a:cxn>
                    <a:cxn ang="0">
                      <a:pos x="532" y="207"/>
                    </a:cxn>
                    <a:cxn ang="0">
                      <a:pos x="305" y="213"/>
                    </a:cxn>
                    <a:cxn ang="0">
                      <a:pos x="517" y="202"/>
                    </a:cxn>
                    <a:cxn ang="0">
                      <a:pos x="245" y="214"/>
                    </a:cxn>
                    <a:cxn ang="0">
                      <a:pos x="594" y="207"/>
                    </a:cxn>
                    <a:cxn ang="0">
                      <a:pos x="295" y="195"/>
                    </a:cxn>
                    <a:cxn ang="0">
                      <a:pos x="532" y="167"/>
                    </a:cxn>
                    <a:cxn ang="0">
                      <a:pos x="305" y="170"/>
                    </a:cxn>
                    <a:cxn ang="0">
                      <a:pos x="485" y="151"/>
                    </a:cxn>
                    <a:cxn ang="0">
                      <a:pos x="258" y="167"/>
                    </a:cxn>
                    <a:cxn ang="0">
                      <a:pos x="258" y="146"/>
                    </a:cxn>
                    <a:cxn ang="0">
                      <a:pos x="273" y="162"/>
                    </a:cxn>
                    <a:cxn ang="0">
                      <a:pos x="324" y="141"/>
                    </a:cxn>
                    <a:cxn ang="0">
                      <a:pos x="362" y="82"/>
                    </a:cxn>
                    <a:cxn ang="0">
                      <a:pos x="336" y="36"/>
                    </a:cxn>
                    <a:cxn ang="0">
                      <a:pos x="478" y="53"/>
                    </a:cxn>
                    <a:cxn ang="0">
                      <a:pos x="678" y="530"/>
                    </a:cxn>
                    <a:cxn ang="0">
                      <a:pos x="84" y="506"/>
                    </a:cxn>
                  </a:cxnLst>
                  <a:rect l="0" t="0" r="r" b="b"/>
                  <a:pathLst>
                    <a:path w="778" h="772">
                      <a:moveTo>
                        <a:pt x="0" y="733"/>
                      </a:moveTo>
                      <a:lnTo>
                        <a:pt x="778" y="733"/>
                      </a:lnTo>
                      <a:lnTo>
                        <a:pt x="778" y="772"/>
                      </a:lnTo>
                      <a:lnTo>
                        <a:pt x="0" y="772"/>
                      </a:lnTo>
                      <a:lnTo>
                        <a:pt x="0" y="733"/>
                      </a:lnTo>
                      <a:close/>
                      <a:moveTo>
                        <a:pt x="391" y="644"/>
                      </a:moveTo>
                      <a:lnTo>
                        <a:pt x="470" y="645"/>
                      </a:lnTo>
                      <a:lnTo>
                        <a:pt x="543" y="646"/>
                      </a:lnTo>
                      <a:lnTo>
                        <a:pt x="606" y="647"/>
                      </a:lnTo>
                      <a:lnTo>
                        <a:pt x="666" y="648"/>
                      </a:lnTo>
                      <a:lnTo>
                        <a:pt x="666" y="671"/>
                      </a:lnTo>
                      <a:lnTo>
                        <a:pt x="391" y="671"/>
                      </a:lnTo>
                      <a:lnTo>
                        <a:pt x="391" y="644"/>
                      </a:lnTo>
                      <a:close/>
                      <a:moveTo>
                        <a:pt x="317" y="644"/>
                      </a:moveTo>
                      <a:lnTo>
                        <a:pt x="317" y="671"/>
                      </a:lnTo>
                      <a:lnTo>
                        <a:pt x="107" y="671"/>
                      </a:lnTo>
                      <a:lnTo>
                        <a:pt x="107" y="648"/>
                      </a:lnTo>
                      <a:lnTo>
                        <a:pt x="153" y="647"/>
                      </a:lnTo>
                      <a:lnTo>
                        <a:pt x="202" y="646"/>
                      </a:lnTo>
                      <a:lnTo>
                        <a:pt x="256" y="645"/>
                      </a:lnTo>
                      <a:lnTo>
                        <a:pt x="317" y="644"/>
                      </a:lnTo>
                      <a:close/>
                      <a:moveTo>
                        <a:pt x="391" y="591"/>
                      </a:moveTo>
                      <a:lnTo>
                        <a:pt x="470" y="596"/>
                      </a:lnTo>
                      <a:lnTo>
                        <a:pt x="543" y="600"/>
                      </a:lnTo>
                      <a:lnTo>
                        <a:pt x="606" y="603"/>
                      </a:lnTo>
                      <a:lnTo>
                        <a:pt x="666" y="605"/>
                      </a:lnTo>
                      <a:lnTo>
                        <a:pt x="666" y="627"/>
                      </a:lnTo>
                      <a:lnTo>
                        <a:pt x="606" y="626"/>
                      </a:lnTo>
                      <a:lnTo>
                        <a:pt x="543" y="624"/>
                      </a:lnTo>
                      <a:lnTo>
                        <a:pt x="470" y="622"/>
                      </a:lnTo>
                      <a:lnTo>
                        <a:pt x="391" y="618"/>
                      </a:lnTo>
                      <a:lnTo>
                        <a:pt x="391" y="591"/>
                      </a:lnTo>
                      <a:close/>
                      <a:moveTo>
                        <a:pt x="317" y="591"/>
                      </a:moveTo>
                      <a:lnTo>
                        <a:pt x="317" y="618"/>
                      </a:lnTo>
                      <a:lnTo>
                        <a:pt x="256" y="622"/>
                      </a:lnTo>
                      <a:lnTo>
                        <a:pt x="202" y="624"/>
                      </a:lnTo>
                      <a:lnTo>
                        <a:pt x="153" y="626"/>
                      </a:lnTo>
                      <a:lnTo>
                        <a:pt x="107" y="627"/>
                      </a:lnTo>
                      <a:lnTo>
                        <a:pt x="107" y="605"/>
                      </a:lnTo>
                      <a:lnTo>
                        <a:pt x="153" y="603"/>
                      </a:lnTo>
                      <a:lnTo>
                        <a:pt x="202" y="600"/>
                      </a:lnTo>
                      <a:lnTo>
                        <a:pt x="256" y="596"/>
                      </a:lnTo>
                      <a:lnTo>
                        <a:pt x="317" y="591"/>
                      </a:lnTo>
                      <a:close/>
                      <a:moveTo>
                        <a:pt x="391" y="538"/>
                      </a:moveTo>
                      <a:lnTo>
                        <a:pt x="470" y="544"/>
                      </a:lnTo>
                      <a:lnTo>
                        <a:pt x="543" y="551"/>
                      </a:lnTo>
                      <a:lnTo>
                        <a:pt x="606" y="556"/>
                      </a:lnTo>
                      <a:lnTo>
                        <a:pt x="666" y="562"/>
                      </a:lnTo>
                      <a:lnTo>
                        <a:pt x="666" y="584"/>
                      </a:lnTo>
                      <a:lnTo>
                        <a:pt x="606" y="579"/>
                      </a:lnTo>
                      <a:lnTo>
                        <a:pt x="543" y="575"/>
                      </a:lnTo>
                      <a:lnTo>
                        <a:pt x="470" y="570"/>
                      </a:lnTo>
                      <a:lnTo>
                        <a:pt x="391" y="565"/>
                      </a:lnTo>
                      <a:lnTo>
                        <a:pt x="391" y="538"/>
                      </a:lnTo>
                      <a:close/>
                      <a:moveTo>
                        <a:pt x="317" y="538"/>
                      </a:moveTo>
                      <a:lnTo>
                        <a:pt x="317" y="565"/>
                      </a:lnTo>
                      <a:lnTo>
                        <a:pt x="256" y="570"/>
                      </a:lnTo>
                      <a:lnTo>
                        <a:pt x="202" y="575"/>
                      </a:lnTo>
                      <a:lnTo>
                        <a:pt x="153" y="579"/>
                      </a:lnTo>
                      <a:lnTo>
                        <a:pt x="107" y="584"/>
                      </a:lnTo>
                      <a:lnTo>
                        <a:pt x="107" y="562"/>
                      </a:lnTo>
                      <a:lnTo>
                        <a:pt x="153" y="556"/>
                      </a:lnTo>
                      <a:lnTo>
                        <a:pt x="202" y="551"/>
                      </a:lnTo>
                      <a:lnTo>
                        <a:pt x="256" y="544"/>
                      </a:lnTo>
                      <a:lnTo>
                        <a:pt x="317" y="538"/>
                      </a:lnTo>
                      <a:close/>
                      <a:moveTo>
                        <a:pt x="574" y="450"/>
                      </a:moveTo>
                      <a:lnTo>
                        <a:pt x="594" y="452"/>
                      </a:lnTo>
                      <a:lnTo>
                        <a:pt x="594" y="472"/>
                      </a:lnTo>
                      <a:lnTo>
                        <a:pt x="574" y="470"/>
                      </a:lnTo>
                      <a:lnTo>
                        <a:pt x="574" y="450"/>
                      </a:lnTo>
                      <a:close/>
                      <a:moveTo>
                        <a:pt x="532" y="444"/>
                      </a:moveTo>
                      <a:lnTo>
                        <a:pt x="559" y="448"/>
                      </a:lnTo>
                      <a:lnTo>
                        <a:pt x="559" y="468"/>
                      </a:lnTo>
                      <a:lnTo>
                        <a:pt x="532" y="463"/>
                      </a:lnTo>
                      <a:lnTo>
                        <a:pt x="532" y="444"/>
                      </a:lnTo>
                      <a:close/>
                      <a:moveTo>
                        <a:pt x="231" y="441"/>
                      </a:moveTo>
                      <a:lnTo>
                        <a:pt x="231" y="462"/>
                      </a:lnTo>
                      <a:lnTo>
                        <a:pt x="213" y="465"/>
                      </a:lnTo>
                      <a:lnTo>
                        <a:pt x="213" y="446"/>
                      </a:lnTo>
                      <a:lnTo>
                        <a:pt x="223" y="444"/>
                      </a:lnTo>
                      <a:lnTo>
                        <a:pt x="231" y="441"/>
                      </a:lnTo>
                      <a:close/>
                      <a:moveTo>
                        <a:pt x="485" y="436"/>
                      </a:moveTo>
                      <a:lnTo>
                        <a:pt x="499" y="438"/>
                      </a:lnTo>
                      <a:lnTo>
                        <a:pt x="517" y="441"/>
                      </a:lnTo>
                      <a:lnTo>
                        <a:pt x="517" y="461"/>
                      </a:lnTo>
                      <a:lnTo>
                        <a:pt x="499" y="459"/>
                      </a:lnTo>
                      <a:lnTo>
                        <a:pt x="485" y="457"/>
                      </a:lnTo>
                      <a:lnTo>
                        <a:pt x="485" y="436"/>
                      </a:lnTo>
                      <a:close/>
                      <a:moveTo>
                        <a:pt x="263" y="435"/>
                      </a:moveTo>
                      <a:lnTo>
                        <a:pt x="263" y="457"/>
                      </a:lnTo>
                      <a:lnTo>
                        <a:pt x="258" y="458"/>
                      </a:lnTo>
                      <a:lnTo>
                        <a:pt x="253" y="458"/>
                      </a:lnTo>
                      <a:lnTo>
                        <a:pt x="250" y="459"/>
                      </a:lnTo>
                      <a:lnTo>
                        <a:pt x="245" y="460"/>
                      </a:lnTo>
                      <a:lnTo>
                        <a:pt x="242" y="460"/>
                      </a:lnTo>
                      <a:lnTo>
                        <a:pt x="242" y="439"/>
                      </a:lnTo>
                      <a:lnTo>
                        <a:pt x="245" y="439"/>
                      </a:lnTo>
                      <a:lnTo>
                        <a:pt x="250" y="438"/>
                      </a:lnTo>
                      <a:lnTo>
                        <a:pt x="253" y="437"/>
                      </a:lnTo>
                      <a:lnTo>
                        <a:pt x="258" y="436"/>
                      </a:lnTo>
                      <a:lnTo>
                        <a:pt x="263" y="435"/>
                      </a:lnTo>
                      <a:close/>
                      <a:moveTo>
                        <a:pt x="437" y="429"/>
                      </a:moveTo>
                      <a:lnTo>
                        <a:pt x="470" y="434"/>
                      </a:lnTo>
                      <a:lnTo>
                        <a:pt x="470" y="455"/>
                      </a:lnTo>
                      <a:lnTo>
                        <a:pt x="437" y="450"/>
                      </a:lnTo>
                      <a:lnTo>
                        <a:pt x="437" y="429"/>
                      </a:lnTo>
                      <a:close/>
                      <a:moveTo>
                        <a:pt x="295" y="428"/>
                      </a:moveTo>
                      <a:lnTo>
                        <a:pt x="295" y="450"/>
                      </a:lnTo>
                      <a:lnTo>
                        <a:pt x="273" y="455"/>
                      </a:lnTo>
                      <a:lnTo>
                        <a:pt x="273" y="433"/>
                      </a:lnTo>
                      <a:lnTo>
                        <a:pt x="295" y="428"/>
                      </a:lnTo>
                      <a:close/>
                      <a:moveTo>
                        <a:pt x="391" y="423"/>
                      </a:moveTo>
                      <a:lnTo>
                        <a:pt x="421" y="427"/>
                      </a:lnTo>
                      <a:lnTo>
                        <a:pt x="421" y="448"/>
                      </a:lnTo>
                      <a:lnTo>
                        <a:pt x="391" y="445"/>
                      </a:lnTo>
                      <a:lnTo>
                        <a:pt x="391" y="423"/>
                      </a:lnTo>
                      <a:close/>
                      <a:moveTo>
                        <a:pt x="324" y="423"/>
                      </a:moveTo>
                      <a:lnTo>
                        <a:pt x="324" y="445"/>
                      </a:lnTo>
                      <a:lnTo>
                        <a:pt x="305" y="448"/>
                      </a:lnTo>
                      <a:lnTo>
                        <a:pt x="305" y="426"/>
                      </a:lnTo>
                      <a:lnTo>
                        <a:pt x="324" y="423"/>
                      </a:lnTo>
                      <a:close/>
                      <a:moveTo>
                        <a:pt x="574" y="411"/>
                      </a:moveTo>
                      <a:lnTo>
                        <a:pt x="594" y="414"/>
                      </a:lnTo>
                      <a:lnTo>
                        <a:pt x="594" y="434"/>
                      </a:lnTo>
                      <a:lnTo>
                        <a:pt x="574" y="430"/>
                      </a:lnTo>
                      <a:lnTo>
                        <a:pt x="574" y="411"/>
                      </a:lnTo>
                      <a:close/>
                      <a:moveTo>
                        <a:pt x="532" y="403"/>
                      </a:moveTo>
                      <a:lnTo>
                        <a:pt x="559" y="409"/>
                      </a:lnTo>
                      <a:lnTo>
                        <a:pt x="559" y="428"/>
                      </a:lnTo>
                      <a:lnTo>
                        <a:pt x="532" y="423"/>
                      </a:lnTo>
                      <a:lnTo>
                        <a:pt x="532" y="403"/>
                      </a:lnTo>
                      <a:close/>
                      <a:moveTo>
                        <a:pt x="231" y="401"/>
                      </a:moveTo>
                      <a:lnTo>
                        <a:pt x="231" y="421"/>
                      </a:lnTo>
                      <a:lnTo>
                        <a:pt x="223" y="423"/>
                      </a:lnTo>
                      <a:lnTo>
                        <a:pt x="213" y="425"/>
                      </a:lnTo>
                      <a:lnTo>
                        <a:pt x="213" y="405"/>
                      </a:lnTo>
                      <a:lnTo>
                        <a:pt x="231" y="401"/>
                      </a:lnTo>
                      <a:close/>
                      <a:moveTo>
                        <a:pt x="485" y="396"/>
                      </a:moveTo>
                      <a:lnTo>
                        <a:pt x="499" y="398"/>
                      </a:lnTo>
                      <a:lnTo>
                        <a:pt x="517" y="401"/>
                      </a:lnTo>
                      <a:lnTo>
                        <a:pt x="517" y="421"/>
                      </a:lnTo>
                      <a:lnTo>
                        <a:pt x="499" y="418"/>
                      </a:lnTo>
                      <a:lnTo>
                        <a:pt x="485" y="415"/>
                      </a:lnTo>
                      <a:lnTo>
                        <a:pt x="485" y="396"/>
                      </a:lnTo>
                      <a:close/>
                      <a:moveTo>
                        <a:pt x="263" y="393"/>
                      </a:moveTo>
                      <a:lnTo>
                        <a:pt x="263" y="414"/>
                      </a:lnTo>
                      <a:lnTo>
                        <a:pt x="258" y="415"/>
                      </a:lnTo>
                      <a:lnTo>
                        <a:pt x="253" y="416"/>
                      </a:lnTo>
                      <a:lnTo>
                        <a:pt x="250" y="417"/>
                      </a:lnTo>
                      <a:lnTo>
                        <a:pt x="245" y="417"/>
                      </a:lnTo>
                      <a:lnTo>
                        <a:pt x="242" y="418"/>
                      </a:lnTo>
                      <a:lnTo>
                        <a:pt x="242" y="398"/>
                      </a:lnTo>
                      <a:lnTo>
                        <a:pt x="245" y="398"/>
                      </a:lnTo>
                      <a:lnTo>
                        <a:pt x="250" y="397"/>
                      </a:lnTo>
                      <a:lnTo>
                        <a:pt x="253" y="396"/>
                      </a:lnTo>
                      <a:lnTo>
                        <a:pt x="258" y="394"/>
                      </a:lnTo>
                      <a:lnTo>
                        <a:pt x="263" y="393"/>
                      </a:lnTo>
                      <a:close/>
                      <a:moveTo>
                        <a:pt x="437" y="387"/>
                      </a:moveTo>
                      <a:lnTo>
                        <a:pt x="470" y="392"/>
                      </a:lnTo>
                      <a:lnTo>
                        <a:pt x="470" y="413"/>
                      </a:lnTo>
                      <a:lnTo>
                        <a:pt x="437" y="408"/>
                      </a:lnTo>
                      <a:lnTo>
                        <a:pt x="437" y="387"/>
                      </a:lnTo>
                      <a:close/>
                      <a:moveTo>
                        <a:pt x="295" y="386"/>
                      </a:moveTo>
                      <a:lnTo>
                        <a:pt x="295" y="406"/>
                      </a:lnTo>
                      <a:lnTo>
                        <a:pt x="284" y="410"/>
                      </a:lnTo>
                      <a:lnTo>
                        <a:pt x="273" y="412"/>
                      </a:lnTo>
                      <a:lnTo>
                        <a:pt x="273" y="390"/>
                      </a:lnTo>
                      <a:lnTo>
                        <a:pt x="295" y="386"/>
                      </a:lnTo>
                      <a:close/>
                      <a:moveTo>
                        <a:pt x="391" y="378"/>
                      </a:moveTo>
                      <a:lnTo>
                        <a:pt x="421" y="383"/>
                      </a:lnTo>
                      <a:lnTo>
                        <a:pt x="421" y="405"/>
                      </a:lnTo>
                      <a:lnTo>
                        <a:pt x="391" y="400"/>
                      </a:lnTo>
                      <a:lnTo>
                        <a:pt x="391" y="378"/>
                      </a:lnTo>
                      <a:close/>
                      <a:moveTo>
                        <a:pt x="324" y="378"/>
                      </a:moveTo>
                      <a:lnTo>
                        <a:pt x="324" y="400"/>
                      </a:lnTo>
                      <a:lnTo>
                        <a:pt x="305" y="404"/>
                      </a:lnTo>
                      <a:lnTo>
                        <a:pt x="305" y="383"/>
                      </a:lnTo>
                      <a:lnTo>
                        <a:pt x="324" y="378"/>
                      </a:lnTo>
                      <a:close/>
                      <a:moveTo>
                        <a:pt x="574" y="373"/>
                      </a:moveTo>
                      <a:lnTo>
                        <a:pt x="594" y="377"/>
                      </a:lnTo>
                      <a:lnTo>
                        <a:pt x="594" y="396"/>
                      </a:lnTo>
                      <a:lnTo>
                        <a:pt x="574" y="392"/>
                      </a:lnTo>
                      <a:lnTo>
                        <a:pt x="574" y="373"/>
                      </a:lnTo>
                      <a:close/>
                      <a:moveTo>
                        <a:pt x="532" y="364"/>
                      </a:moveTo>
                      <a:lnTo>
                        <a:pt x="559" y="369"/>
                      </a:lnTo>
                      <a:lnTo>
                        <a:pt x="559" y="389"/>
                      </a:lnTo>
                      <a:lnTo>
                        <a:pt x="532" y="383"/>
                      </a:lnTo>
                      <a:lnTo>
                        <a:pt x="532" y="364"/>
                      </a:lnTo>
                      <a:close/>
                      <a:moveTo>
                        <a:pt x="231" y="359"/>
                      </a:moveTo>
                      <a:lnTo>
                        <a:pt x="231" y="380"/>
                      </a:lnTo>
                      <a:lnTo>
                        <a:pt x="223" y="383"/>
                      </a:lnTo>
                      <a:lnTo>
                        <a:pt x="213" y="386"/>
                      </a:lnTo>
                      <a:lnTo>
                        <a:pt x="213" y="365"/>
                      </a:lnTo>
                      <a:lnTo>
                        <a:pt x="231" y="359"/>
                      </a:lnTo>
                      <a:close/>
                      <a:moveTo>
                        <a:pt x="485" y="354"/>
                      </a:moveTo>
                      <a:lnTo>
                        <a:pt x="499" y="357"/>
                      </a:lnTo>
                      <a:lnTo>
                        <a:pt x="517" y="361"/>
                      </a:lnTo>
                      <a:lnTo>
                        <a:pt x="517" y="381"/>
                      </a:lnTo>
                      <a:lnTo>
                        <a:pt x="499" y="378"/>
                      </a:lnTo>
                      <a:lnTo>
                        <a:pt x="485" y="375"/>
                      </a:lnTo>
                      <a:lnTo>
                        <a:pt x="485" y="354"/>
                      </a:lnTo>
                      <a:close/>
                      <a:moveTo>
                        <a:pt x="263" y="352"/>
                      </a:moveTo>
                      <a:lnTo>
                        <a:pt x="263" y="373"/>
                      </a:lnTo>
                      <a:lnTo>
                        <a:pt x="258" y="374"/>
                      </a:lnTo>
                      <a:lnTo>
                        <a:pt x="253" y="375"/>
                      </a:lnTo>
                      <a:lnTo>
                        <a:pt x="248" y="377"/>
                      </a:lnTo>
                      <a:lnTo>
                        <a:pt x="242" y="378"/>
                      </a:lnTo>
                      <a:lnTo>
                        <a:pt x="242" y="357"/>
                      </a:lnTo>
                      <a:lnTo>
                        <a:pt x="248" y="356"/>
                      </a:lnTo>
                      <a:lnTo>
                        <a:pt x="253" y="354"/>
                      </a:lnTo>
                      <a:lnTo>
                        <a:pt x="258" y="353"/>
                      </a:lnTo>
                      <a:lnTo>
                        <a:pt x="263" y="352"/>
                      </a:lnTo>
                      <a:close/>
                      <a:moveTo>
                        <a:pt x="437" y="344"/>
                      </a:moveTo>
                      <a:lnTo>
                        <a:pt x="470" y="351"/>
                      </a:lnTo>
                      <a:lnTo>
                        <a:pt x="470" y="371"/>
                      </a:lnTo>
                      <a:lnTo>
                        <a:pt x="437" y="366"/>
                      </a:lnTo>
                      <a:lnTo>
                        <a:pt x="437" y="344"/>
                      </a:lnTo>
                      <a:close/>
                      <a:moveTo>
                        <a:pt x="295" y="343"/>
                      </a:moveTo>
                      <a:lnTo>
                        <a:pt x="295" y="365"/>
                      </a:lnTo>
                      <a:lnTo>
                        <a:pt x="284" y="367"/>
                      </a:lnTo>
                      <a:lnTo>
                        <a:pt x="273" y="370"/>
                      </a:lnTo>
                      <a:lnTo>
                        <a:pt x="273" y="349"/>
                      </a:lnTo>
                      <a:lnTo>
                        <a:pt x="284" y="346"/>
                      </a:lnTo>
                      <a:lnTo>
                        <a:pt x="295" y="343"/>
                      </a:lnTo>
                      <a:close/>
                      <a:moveTo>
                        <a:pt x="574" y="335"/>
                      </a:moveTo>
                      <a:lnTo>
                        <a:pt x="594" y="340"/>
                      </a:lnTo>
                      <a:lnTo>
                        <a:pt x="594" y="358"/>
                      </a:lnTo>
                      <a:lnTo>
                        <a:pt x="574" y="354"/>
                      </a:lnTo>
                      <a:lnTo>
                        <a:pt x="574" y="335"/>
                      </a:lnTo>
                      <a:close/>
                      <a:moveTo>
                        <a:pt x="391" y="334"/>
                      </a:moveTo>
                      <a:lnTo>
                        <a:pt x="421" y="341"/>
                      </a:lnTo>
                      <a:lnTo>
                        <a:pt x="421" y="363"/>
                      </a:lnTo>
                      <a:lnTo>
                        <a:pt x="391" y="356"/>
                      </a:lnTo>
                      <a:lnTo>
                        <a:pt x="391" y="334"/>
                      </a:lnTo>
                      <a:close/>
                      <a:moveTo>
                        <a:pt x="324" y="334"/>
                      </a:moveTo>
                      <a:lnTo>
                        <a:pt x="324" y="357"/>
                      </a:lnTo>
                      <a:lnTo>
                        <a:pt x="305" y="362"/>
                      </a:lnTo>
                      <a:lnTo>
                        <a:pt x="305" y="340"/>
                      </a:lnTo>
                      <a:lnTo>
                        <a:pt x="324" y="334"/>
                      </a:lnTo>
                      <a:close/>
                      <a:moveTo>
                        <a:pt x="532" y="326"/>
                      </a:moveTo>
                      <a:lnTo>
                        <a:pt x="559" y="331"/>
                      </a:lnTo>
                      <a:lnTo>
                        <a:pt x="559" y="351"/>
                      </a:lnTo>
                      <a:lnTo>
                        <a:pt x="532" y="345"/>
                      </a:lnTo>
                      <a:lnTo>
                        <a:pt x="532" y="326"/>
                      </a:lnTo>
                      <a:close/>
                      <a:moveTo>
                        <a:pt x="231" y="320"/>
                      </a:moveTo>
                      <a:lnTo>
                        <a:pt x="231" y="341"/>
                      </a:lnTo>
                      <a:lnTo>
                        <a:pt x="223" y="343"/>
                      </a:lnTo>
                      <a:lnTo>
                        <a:pt x="213" y="346"/>
                      </a:lnTo>
                      <a:lnTo>
                        <a:pt x="213" y="326"/>
                      </a:lnTo>
                      <a:lnTo>
                        <a:pt x="223" y="322"/>
                      </a:lnTo>
                      <a:lnTo>
                        <a:pt x="231" y="320"/>
                      </a:lnTo>
                      <a:close/>
                      <a:moveTo>
                        <a:pt x="485" y="315"/>
                      </a:moveTo>
                      <a:lnTo>
                        <a:pt x="499" y="318"/>
                      </a:lnTo>
                      <a:lnTo>
                        <a:pt x="517" y="321"/>
                      </a:lnTo>
                      <a:lnTo>
                        <a:pt x="517" y="342"/>
                      </a:lnTo>
                      <a:lnTo>
                        <a:pt x="499" y="338"/>
                      </a:lnTo>
                      <a:lnTo>
                        <a:pt x="485" y="334"/>
                      </a:lnTo>
                      <a:lnTo>
                        <a:pt x="485" y="315"/>
                      </a:lnTo>
                      <a:close/>
                      <a:moveTo>
                        <a:pt x="263" y="310"/>
                      </a:moveTo>
                      <a:lnTo>
                        <a:pt x="263" y="331"/>
                      </a:lnTo>
                      <a:lnTo>
                        <a:pt x="253" y="334"/>
                      </a:lnTo>
                      <a:lnTo>
                        <a:pt x="248" y="336"/>
                      </a:lnTo>
                      <a:lnTo>
                        <a:pt x="242" y="338"/>
                      </a:lnTo>
                      <a:lnTo>
                        <a:pt x="242" y="317"/>
                      </a:lnTo>
                      <a:lnTo>
                        <a:pt x="248" y="315"/>
                      </a:lnTo>
                      <a:lnTo>
                        <a:pt x="253" y="314"/>
                      </a:lnTo>
                      <a:lnTo>
                        <a:pt x="263" y="310"/>
                      </a:lnTo>
                      <a:close/>
                      <a:moveTo>
                        <a:pt x="437" y="303"/>
                      </a:moveTo>
                      <a:lnTo>
                        <a:pt x="470" y="310"/>
                      </a:lnTo>
                      <a:lnTo>
                        <a:pt x="470" y="331"/>
                      </a:lnTo>
                      <a:lnTo>
                        <a:pt x="437" y="323"/>
                      </a:lnTo>
                      <a:lnTo>
                        <a:pt x="437" y="303"/>
                      </a:lnTo>
                      <a:close/>
                      <a:moveTo>
                        <a:pt x="295" y="301"/>
                      </a:moveTo>
                      <a:lnTo>
                        <a:pt x="295" y="322"/>
                      </a:lnTo>
                      <a:lnTo>
                        <a:pt x="273" y="329"/>
                      </a:lnTo>
                      <a:lnTo>
                        <a:pt x="273" y="307"/>
                      </a:lnTo>
                      <a:lnTo>
                        <a:pt x="284" y="305"/>
                      </a:lnTo>
                      <a:lnTo>
                        <a:pt x="295" y="301"/>
                      </a:lnTo>
                      <a:close/>
                      <a:moveTo>
                        <a:pt x="574" y="296"/>
                      </a:moveTo>
                      <a:lnTo>
                        <a:pt x="594" y="301"/>
                      </a:lnTo>
                      <a:lnTo>
                        <a:pt x="594" y="320"/>
                      </a:lnTo>
                      <a:lnTo>
                        <a:pt x="574" y="316"/>
                      </a:lnTo>
                      <a:lnTo>
                        <a:pt x="574" y="296"/>
                      </a:lnTo>
                      <a:close/>
                      <a:moveTo>
                        <a:pt x="391" y="292"/>
                      </a:moveTo>
                      <a:lnTo>
                        <a:pt x="421" y="299"/>
                      </a:lnTo>
                      <a:lnTo>
                        <a:pt x="421" y="321"/>
                      </a:lnTo>
                      <a:lnTo>
                        <a:pt x="391" y="314"/>
                      </a:lnTo>
                      <a:lnTo>
                        <a:pt x="391" y="292"/>
                      </a:lnTo>
                      <a:close/>
                      <a:moveTo>
                        <a:pt x="324" y="292"/>
                      </a:moveTo>
                      <a:lnTo>
                        <a:pt x="324" y="315"/>
                      </a:lnTo>
                      <a:lnTo>
                        <a:pt x="305" y="320"/>
                      </a:lnTo>
                      <a:lnTo>
                        <a:pt x="305" y="298"/>
                      </a:lnTo>
                      <a:lnTo>
                        <a:pt x="324" y="292"/>
                      </a:lnTo>
                      <a:close/>
                      <a:moveTo>
                        <a:pt x="532" y="285"/>
                      </a:moveTo>
                      <a:lnTo>
                        <a:pt x="559" y="292"/>
                      </a:lnTo>
                      <a:lnTo>
                        <a:pt x="559" y="311"/>
                      </a:lnTo>
                      <a:lnTo>
                        <a:pt x="532" y="305"/>
                      </a:lnTo>
                      <a:lnTo>
                        <a:pt x="532" y="285"/>
                      </a:lnTo>
                      <a:close/>
                      <a:moveTo>
                        <a:pt x="231" y="279"/>
                      </a:moveTo>
                      <a:lnTo>
                        <a:pt x="231" y="299"/>
                      </a:lnTo>
                      <a:lnTo>
                        <a:pt x="223" y="301"/>
                      </a:lnTo>
                      <a:lnTo>
                        <a:pt x="213" y="305"/>
                      </a:lnTo>
                      <a:lnTo>
                        <a:pt x="213" y="285"/>
                      </a:lnTo>
                      <a:lnTo>
                        <a:pt x="231" y="279"/>
                      </a:lnTo>
                      <a:close/>
                      <a:moveTo>
                        <a:pt x="485" y="273"/>
                      </a:moveTo>
                      <a:lnTo>
                        <a:pt x="499" y="276"/>
                      </a:lnTo>
                      <a:lnTo>
                        <a:pt x="517" y="281"/>
                      </a:lnTo>
                      <a:lnTo>
                        <a:pt x="517" y="301"/>
                      </a:lnTo>
                      <a:lnTo>
                        <a:pt x="499" y="297"/>
                      </a:lnTo>
                      <a:lnTo>
                        <a:pt x="485" y="293"/>
                      </a:lnTo>
                      <a:lnTo>
                        <a:pt x="485" y="273"/>
                      </a:lnTo>
                      <a:close/>
                      <a:moveTo>
                        <a:pt x="263" y="269"/>
                      </a:moveTo>
                      <a:lnTo>
                        <a:pt x="263" y="289"/>
                      </a:lnTo>
                      <a:lnTo>
                        <a:pt x="253" y="293"/>
                      </a:lnTo>
                      <a:lnTo>
                        <a:pt x="248" y="294"/>
                      </a:lnTo>
                      <a:lnTo>
                        <a:pt x="242" y="296"/>
                      </a:lnTo>
                      <a:lnTo>
                        <a:pt x="242" y="275"/>
                      </a:lnTo>
                      <a:lnTo>
                        <a:pt x="248" y="273"/>
                      </a:lnTo>
                      <a:lnTo>
                        <a:pt x="253" y="272"/>
                      </a:lnTo>
                      <a:lnTo>
                        <a:pt x="263" y="269"/>
                      </a:lnTo>
                      <a:close/>
                      <a:moveTo>
                        <a:pt x="437" y="260"/>
                      </a:moveTo>
                      <a:lnTo>
                        <a:pt x="470" y="269"/>
                      </a:lnTo>
                      <a:lnTo>
                        <a:pt x="470" y="289"/>
                      </a:lnTo>
                      <a:lnTo>
                        <a:pt x="437" y="282"/>
                      </a:lnTo>
                      <a:lnTo>
                        <a:pt x="437" y="260"/>
                      </a:lnTo>
                      <a:close/>
                      <a:moveTo>
                        <a:pt x="574" y="259"/>
                      </a:moveTo>
                      <a:lnTo>
                        <a:pt x="594" y="264"/>
                      </a:lnTo>
                      <a:lnTo>
                        <a:pt x="594" y="283"/>
                      </a:lnTo>
                      <a:lnTo>
                        <a:pt x="574" y="277"/>
                      </a:lnTo>
                      <a:lnTo>
                        <a:pt x="574" y="259"/>
                      </a:lnTo>
                      <a:close/>
                      <a:moveTo>
                        <a:pt x="295" y="258"/>
                      </a:moveTo>
                      <a:lnTo>
                        <a:pt x="295" y="280"/>
                      </a:lnTo>
                      <a:lnTo>
                        <a:pt x="273" y="286"/>
                      </a:lnTo>
                      <a:lnTo>
                        <a:pt x="273" y="265"/>
                      </a:lnTo>
                      <a:lnTo>
                        <a:pt x="284" y="261"/>
                      </a:lnTo>
                      <a:lnTo>
                        <a:pt x="295" y="258"/>
                      </a:lnTo>
                      <a:close/>
                      <a:moveTo>
                        <a:pt x="391" y="248"/>
                      </a:moveTo>
                      <a:lnTo>
                        <a:pt x="421" y="256"/>
                      </a:lnTo>
                      <a:lnTo>
                        <a:pt x="421" y="277"/>
                      </a:lnTo>
                      <a:lnTo>
                        <a:pt x="391" y="270"/>
                      </a:lnTo>
                      <a:lnTo>
                        <a:pt x="391" y="248"/>
                      </a:lnTo>
                      <a:close/>
                      <a:moveTo>
                        <a:pt x="324" y="248"/>
                      </a:moveTo>
                      <a:lnTo>
                        <a:pt x="324" y="270"/>
                      </a:lnTo>
                      <a:lnTo>
                        <a:pt x="305" y="276"/>
                      </a:lnTo>
                      <a:lnTo>
                        <a:pt x="305" y="254"/>
                      </a:lnTo>
                      <a:lnTo>
                        <a:pt x="324" y="248"/>
                      </a:lnTo>
                      <a:close/>
                      <a:moveTo>
                        <a:pt x="532" y="246"/>
                      </a:moveTo>
                      <a:lnTo>
                        <a:pt x="559" y="254"/>
                      </a:lnTo>
                      <a:lnTo>
                        <a:pt x="559" y="274"/>
                      </a:lnTo>
                      <a:lnTo>
                        <a:pt x="532" y="267"/>
                      </a:lnTo>
                      <a:lnTo>
                        <a:pt x="532" y="246"/>
                      </a:lnTo>
                      <a:close/>
                      <a:moveTo>
                        <a:pt x="231" y="239"/>
                      </a:moveTo>
                      <a:lnTo>
                        <a:pt x="231" y="259"/>
                      </a:lnTo>
                      <a:lnTo>
                        <a:pt x="213" y="265"/>
                      </a:lnTo>
                      <a:lnTo>
                        <a:pt x="213" y="246"/>
                      </a:lnTo>
                      <a:lnTo>
                        <a:pt x="231" y="239"/>
                      </a:lnTo>
                      <a:close/>
                      <a:moveTo>
                        <a:pt x="485" y="233"/>
                      </a:moveTo>
                      <a:lnTo>
                        <a:pt x="499" y="237"/>
                      </a:lnTo>
                      <a:lnTo>
                        <a:pt x="517" y="241"/>
                      </a:lnTo>
                      <a:lnTo>
                        <a:pt x="517" y="262"/>
                      </a:lnTo>
                      <a:lnTo>
                        <a:pt x="499" y="257"/>
                      </a:lnTo>
                      <a:lnTo>
                        <a:pt x="485" y="253"/>
                      </a:lnTo>
                      <a:lnTo>
                        <a:pt x="485" y="233"/>
                      </a:lnTo>
                      <a:close/>
                      <a:moveTo>
                        <a:pt x="263" y="227"/>
                      </a:moveTo>
                      <a:lnTo>
                        <a:pt x="263" y="248"/>
                      </a:lnTo>
                      <a:lnTo>
                        <a:pt x="253" y="251"/>
                      </a:lnTo>
                      <a:lnTo>
                        <a:pt x="250" y="253"/>
                      </a:lnTo>
                      <a:lnTo>
                        <a:pt x="245" y="254"/>
                      </a:lnTo>
                      <a:lnTo>
                        <a:pt x="242" y="256"/>
                      </a:lnTo>
                      <a:lnTo>
                        <a:pt x="242" y="235"/>
                      </a:lnTo>
                      <a:lnTo>
                        <a:pt x="245" y="234"/>
                      </a:lnTo>
                      <a:lnTo>
                        <a:pt x="250" y="233"/>
                      </a:lnTo>
                      <a:lnTo>
                        <a:pt x="253" y="230"/>
                      </a:lnTo>
                      <a:lnTo>
                        <a:pt x="263" y="227"/>
                      </a:lnTo>
                      <a:close/>
                      <a:moveTo>
                        <a:pt x="574" y="221"/>
                      </a:moveTo>
                      <a:lnTo>
                        <a:pt x="594" y="227"/>
                      </a:lnTo>
                      <a:lnTo>
                        <a:pt x="594" y="246"/>
                      </a:lnTo>
                      <a:lnTo>
                        <a:pt x="574" y="240"/>
                      </a:lnTo>
                      <a:lnTo>
                        <a:pt x="574" y="221"/>
                      </a:lnTo>
                      <a:close/>
                      <a:moveTo>
                        <a:pt x="437" y="218"/>
                      </a:moveTo>
                      <a:lnTo>
                        <a:pt x="470" y="228"/>
                      </a:lnTo>
                      <a:lnTo>
                        <a:pt x="470" y="249"/>
                      </a:lnTo>
                      <a:lnTo>
                        <a:pt x="437" y="240"/>
                      </a:lnTo>
                      <a:lnTo>
                        <a:pt x="437" y="218"/>
                      </a:lnTo>
                      <a:close/>
                      <a:moveTo>
                        <a:pt x="295" y="216"/>
                      </a:moveTo>
                      <a:lnTo>
                        <a:pt x="295" y="237"/>
                      </a:lnTo>
                      <a:lnTo>
                        <a:pt x="284" y="241"/>
                      </a:lnTo>
                      <a:lnTo>
                        <a:pt x="273" y="245"/>
                      </a:lnTo>
                      <a:lnTo>
                        <a:pt x="273" y="224"/>
                      </a:lnTo>
                      <a:lnTo>
                        <a:pt x="284" y="220"/>
                      </a:lnTo>
                      <a:lnTo>
                        <a:pt x="295" y="216"/>
                      </a:lnTo>
                      <a:close/>
                      <a:moveTo>
                        <a:pt x="532" y="207"/>
                      </a:moveTo>
                      <a:lnTo>
                        <a:pt x="559" y="216"/>
                      </a:lnTo>
                      <a:lnTo>
                        <a:pt x="559" y="236"/>
                      </a:lnTo>
                      <a:lnTo>
                        <a:pt x="532" y="227"/>
                      </a:lnTo>
                      <a:lnTo>
                        <a:pt x="532" y="207"/>
                      </a:lnTo>
                      <a:close/>
                      <a:moveTo>
                        <a:pt x="391" y="205"/>
                      </a:moveTo>
                      <a:lnTo>
                        <a:pt x="421" y="214"/>
                      </a:lnTo>
                      <a:lnTo>
                        <a:pt x="421" y="236"/>
                      </a:lnTo>
                      <a:lnTo>
                        <a:pt x="391" y="227"/>
                      </a:lnTo>
                      <a:lnTo>
                        <a:pt x="391" y="205"/>
                      </a:lnTo>
                      <a:close/>
                      <a:moveTo>
                        <a:pt x="324" y="205"/>
                      </a:moveTo>
                      <a:lnTo>
                        <a:pt x="324" y="227"/>
                      </a:lnTo>
                      <a:lnTo>
                        <a:pt x="305" y="234"/>
                      </a:lnTo>
                      <a:lnTo>
                        <a:pt x="305" y="213"/>
                      </a:lnTo>
                      <a:lnTo>
                        <a:pt x="324" y="205"/>
                      </a:lnTo>
                      <a:close/>
                      <a:moveTo>
                        <a:pt x="231" y="199"/>
                      </a:moveTo>
                      <a:lnTo>
                        <a:pt x="231" y="220"/>
                      </a:lnTo>
                      <a:lnTo>
                        <a:pt x="213" y="226"/>
                      </a:lnTo>
                      <a:lnTo>
                        <a:pt x="213" y="206"/>
                      </a:lnTo>
                      <a:lnTo>
                        <a:pt x="231" y="199"/>
                      </a:lnTo>
                      <a:close/>
                      <a:moveTo>
                        <a:pt x="485" y="192"/>
                      </a:moveTo>
                      <a:lnTo>
                        <a:pt x="499" y="197"/>
                      </a:lnTo>
                      <a:lnTo>
                        <a:pt x="517" y="202"/>
                      </a:lnTo>
                      <a:lnTo>
                        <a:pt x="517" y="223"/>
                      </a:lnTo>
                      <a:lnTo>
                        <a:pt x="499" y="217"/>
                      </a:lnTo>
                      <a:lnTo>
                        <a:pt x="485" y="213"/>
                      </a:lnTo>
                      <a:lnTo>
                        <a:pt x="485" y="192"/>
                      </a:lnTo>
                      <a:close/>
                      <a:moveTo>
                        <a:pt x="263" y="187"/>
                      </a:moveTo>
                      <a:lnTo>
                        <a:pt x="263" y="207"/>
                      </a:lnTo>
                      <a:lnTo>
                        <a:pt x="253" y="211"/>
                      </a:lnTo>
                      <a:lnTo>
                        <a:pt x="250" y="213"/>
                      </a:lnTo>
                      <a:lnTo>
                        <a:pt x="245" y="214"/>
                      </a:lnTo>
                      <a:lnTo>
                        <a:pt x="242" y="215"/>
                      </a:lnTo>
                      <a:lnTo>
                        <a:pt x="242" y="194"/>
                      </a:lnTo>
                      <a:lnTo>
                        <a:pt x="245" y="193"/>
                      </a:lnTo>
                      <a:lnTo>
                        <a:pt x="250" y="192"/>
                      </a:lnTo>
                      <a:lnTo>
                        <a:pt x="253" y="190"/>
                      </a:lnTo>
                      <a:lnTo>
                        <a:pt x="263" y="187"/>
                      </a:lnTo>
                      <a:close/>
                      <a:moveTo>
                        <a:pt x="574" y="182"/>
                      </a:moveTo>
                      <a:lnTo>
                        <a:pt x="594" y="189"/>
                      </a:lnTo>
                      <a:lnTo>
                        <a:pt x="594" y="207"/>
                      </a:lnTo>
                      <a:lnTo>
                        <a:pt x="574" y="201"/>
                      </a:lnTo>
                      <a:lnTo>
                        <a:pt x="574" y="182"/>
                      </a:lnTo>
                      <a:close/>
                      <a:moveTo>
                        <a:pt x="437" y="177"/>
                      </a:moveTo>
                      <a:lnTo>
                        <a:pt x="470" y="188"/>
                      </a:lnTo>
                      <a:lnTo>
                        <a:pt x="470" y="209"/>
                      </a:lnTo>
                      <a:lnTo>
                        <a:pt x="437" y="199"/>
                      </a:lnTo>
                      <a:lnTo>
                        <a:pt x="437" y="177"/>
                      </a:lnTo>
                      <a:close/>
                      <a:moveTo>
                        <a:pt x="295" y="175"/>
                      </a:moveTo>
                      <a:lnTo>
                        <a:pt x="295" y="195"/>
                      </a:lnTo>
                      <a:lnTo>
                        <a:pt x="273" y="204"/>
                      </a:lnTo>
                      <a:lnTo>
                        <a:pt x="273" y="182"/>
                      </a:lnTo>
                      <a:lnTo>
                        <a:pt x="284" y="178"/>
                      </a:lnTo>
                      <a:lnTo>
                        <a:pt x="295" y="175"/>
                      </a:lnTo>
                      <a:close/>
                      <a:moveTo>
                        <a:pt x="532" y="167"/>
                      </a:moveTo>
                      <a:lnTo>
                        <a:pt x="559" y="177"/>
                      </a:lnTo>
                      <a:lnTo>
                        <a:pt x="559" y="197"/>
                      </a:lnTo>
                      <a:lnTo>
                        <a:pt x="532" y="187"/>
                      </a:lnTo>
                      <a:lnTo>
                        <a:pt x="532" y="167"/>
                      </a:lnTo>
                      <a:close/>
                      <a:moveTo>
                        <a:pt x="391" y="163"/>
                      </a:moveTo>
                      <a:lnTo>
                        <a:pt x="421" y="173"/>
                      </a:lnTo>
                      <a:lnTo>
                        <a:pt x="421" y="194"/>
                      </a:lnTo>
                      <a:lnTo>
                        <a:pt x="391" y="185"/>
                      </a:lnTo>
                      <a:lnTo>
                        <a:pt x="391" y="163"/>
                      </a:lnTo>
                      <a:close/>
                      <a:moveTo>
                        <a:pt x="324" y="163"/>
                      </a:moveTo>
                      <a:lnTo>
                        <a:pt x="324" y="185"/>
                      </a:lnTo>
                      <a:lnTo>
                        <a:pt x="305" y="192"/>
                      </a:lnTo>
                      <a:lnTo>
                        <a:pt x="305" y="170"/>
                      </a:lnTo>
                      <a:lnTo>
                        <a:pt x="324" y="163"/>
                      </a:lnTo>
                      <a:close/>
                      <a:moveTo>
                        <a:pt x="231" y="157"/>
                      </a:moveTo>
                      <a:lnTo>
                        <a:pt x="231" y="178"/>
                      </a:lnTo>
                      <a:lnTo>
                        <a:pt x="223" y="181"/>
                      </a:lnTo>
                      <a:lnTo>
                        <a:pt x="213" y="186"/>
                      </a:lnTo>
                      <a:lnTo>
                        <a:pt x="213" y="165"/>
                      </a:lnTo>
                      <a:lnTo>
                        <a:pt x="223" y="162"/>
                      </a:lnTo>
                      <a:lnTo>
                        <a:pt x="231" y="157"/>
                      </a:lnTo>
                      <a:close/>
                      <a:moveTo>
                        <a:pt x="485" y="151"/>
                      </a:moveTo>
                      <a:lnTo>
                        <a:pt x="499" y="156"/>
                      </a:lnTo>
                      <a:lnTo>
                        <a:pt x="517" y="162"/>
                      </a:lnTo>
                      <a:lnTo>
                        <a:pt x="517" y="182"/>
                      </a:lnTo>
                      <a:lnTo>
                        <a:pt x="499" y="177"/>
                      </a:lnTo>
                      <a:lnTo>
                        <a:pt x="485" y="171"/>
                      </a:lnTo>
                      <a:lnTo>
                        <a:pt x="485" y="151"/>
                      </a:lnTo>
                      <a:close/>
                      <a:moveTo>
                        <a:pt x="263" y="144"/>
                      </a:moveTo>
                      <a:lnTo>
                        <a:pt x="263" y="165"/>
                      </a:lnTo>
                      <a:lnTo>
                        <a:pt x="258" y="167"/>
                      </a:lnTo>
                      <a:lnTo>
                        <a:pt x="253" y="169"/>
                      </a:lnTo>
                      <a:lnTo>
                        <a:pt x="250" y="170"/>
                      </a:lnTo>
                      <a:lnTo>
                        <a:pt x="245" y="173"/>
                      </a:lnTo>
                      <a:lnTo>
                        <a:pt x="242" y="174"/>
                      </a:lnTo>
                      <a:lnTo>
                        <a:pt x="242" y="153"/>
                      </a:lnTo>
                      <a:lnTo>
                        <a:pt x="245" y="152"/>
                      </a:lnTo>
                      <a:lnTo>
                        <a:pt x="250" y="150"/>
                      </a:lnTo>
                      <a:lnTo>
                        <a:pt x="253" y="148"/>
                      </a:lnTo>
                      <a:lnTo>
                        <a:pt x="258" y="146"/>
                      </a:lnTo>
                      <a:lnTo>
                        <a:pt x="263" y="144"/>
                      </a:lnTo>
                      <a:close/>
                      <a:moveTo>
                        <a:pt x="437" y="134"/>
                      </a:moveTo>
                      <a:lnTo>
                        <a:pt x="470" y="145"/>
                      </a:lnTo>
                      <a:lnTo>
                        <a:pt x="470" y="167"/>
                      </a:lnTo>
                      <a:lnTo>
                        <a:pt x="437" y="156"/>
                      </a:lnTo>
                      <a:lnTo>
                        <a:pt x="437" y="134"/>
                      </a:lnTo>
                      <a:close/>
                      <a:moveTo>
                        <a:pt x="295" y="131"/>
                      </a:moveTo>
                      <a:lnTo>
                        <a:pt x="295" y="153"/>
                      </a:lnTo>
                      <a:lnTo>
                        <a:pt x="273" y="162"/>
                      </a:lnTo>
                      <a:lnTo>
                        <a:pt x="273" y="140"/>
                      </a:lnTo>
                      <a:lnTo>
                        <a:pt x="295" y="131"/>
                      </a:lnTo>
                      <a:close/>
                      <a:moveTo>
                        <a:pt x="391" y="119"/>
                      </a:moveTo>
                      <a:lnTo>
                        <a:pt x="421" y="129"/>
                      </a:lnTo>
                      <a:lnTo>
                        <a:pt x="421" y="151"/>
                      </a:lnTo>
                      <a:lnTo>
                        <a:pt x="391" y="141"/>
                      </a:lnTo>
                      <a:lnTo>
                        <a:pt x="391" y="119"/>
                      </a:lnTo>
                      <a:close/>
                      <a:moveTo>
                        <a:pt x="324" y="119"/>
                      </a:moveTo>
                      <a:lnTo>
                        <a:pt x="324" y="141"/>
                      </a:lnTo>
                      <a:lnTo>
                        <a:pt x="305" y="148"/>
                      </a:lnTo>
                      <a:lnTo>
                        <a:pt x="305" y="127"/>
                      </a:lnTo>
                      <a:lnTo>
                        <a:pt x="324" y="119"/>
                      </a:lnTo>
                      <a:close/>
                      <a:moveTo>
                        <a:pt x="336" y="83"/>
                      </a:moveTo>
                      <a:lnTo>
                        <a:pt x="208" y="134"/>
                      </a:lnTo>
                      <a:lnTo>
                        <a:pt x="208" y="484"/>
                      </a:lnTo>
                      <a:lnTo>
                        <a:pt x="336" y="461"/>
                      </a:lnTo>
                      <a:lnTo>
                        <a:pt x="336" y="83"/>
                      </a:lnTo>
                      <a:close/>
                      <a:moveTo>
                        <a:pt x="362" y="82"/>
                      </a:moveTo>
                      <a:lnTo>
                        <a:pt x="362" y="461"/>
                      </a:lnTo>
                      <a:lnTo>
                        <a:pt x="604" y="494"/>
                      </a:lnTo>
                      <a:lnTo>
                        <a:pt x="604" y="165"/>
                      </a:lnTo>
                      <a:lnTo>
                        <a:pt x="362" y="82"/>
                      </a:lnTo>
                      <a:close/>
                      <a:moveTo>
                        <a:pt x="336" y="36"/>
                      </a:moveTo>
                      <a:lnTo>
                        <a:pt x="273" y="70"/>
                      </a:lnTo>
                      <a:lnTo>
                        <a:pt x="273" y="82"/>
                      </a:lnTo>
                      <a:lnTo>
                        <a:pt x="336" y="56"/>
                      </a:lnTo>
                      <a:lnTo>
                        <a:pt x="336" y="36"/>
                      </a:lnTo>
                      <a:close/>
                      <a:moveTo>
                        <a:pt x="362" y="34"/>
                      </a:moveTo>
                      <a:lnTo>
                        <a:pt x="362" y="56"/>
                      </a:lnTo>
                      <a:lnTo>
                        <a:pt x="453" y="86"/>
                      </a:lnTo>
                      <a:lnTo>
                        <a:pt x="453" y="71"/>
                      </a:lnTo>
                      <a:lnTo>
                        <a:pt x="362" y="34"/>
                      </a:lnTo>
                      <a:close/>
                      <a:moveTo>
                        <a:pt x="348" y="0"/>
                      </a:moveTo>
                      <a:lnTo>
                        <a:pt x="362" y="6"/>
                      </a:lnTo>
                      <a:lnTo>
                        <a:pt x="471" y="50"/>
                      </a:lnTo>
                      <a:lnTo>
                        <a:pt x="478" y="53"/>
                      </a:lnTo>
                      <a:lnTo>
                        <a:pt x="478" y="95"/>
                      </a:lnTo>
                      <a:lnTo>
                        <a:pt x="622" y="144"/>
                      </a:lnTo>
                      <a:lnTo>
                        <a:pt x="630" y="147"/>
                      </a:lnTo>
                      <a:lnTo>
                        <a:pt x="630" y="497"/>
                      </a:lnTo>
                      <a:lnTo>
                        <a:pt x="693" y="506"/>
                      </a:lnTo>
                      <a:lnTo>
                        <a:pt x="703" y="507"/>
                      </a:lnTo>
                      <a:lnTo>
                        <a:pt x="703" y="690"/>
                      </a:lnTo>
                      <a:lnTo>
                        <a:pt x="678" y="690"/>
                      </a:lnTo>
                      <a:lnTo>
                        <a:pt x="678" y="530"/>
                      </a:lnTo>
                      <a:lnTo>
                        <a:pt x="362" y="486"/>
                      </a:lnTo>
                      <a:lnTo>
                        <a:pt x="362" y="690"/>
                      </a:lnTo>
                      <a:lnTo>
                        <a:pt x="336" y="690"/>
                      </a:lnTo>
                      <a:lnTo>
                        <a:pt x="336" y="487"/>
                      </a:lnTo>
                      <a:lnTo>
                        <a:pt x="99" y="529"/>
                      </a:lnTo>
                      <a:lnTo>
                        <a:pt x="99" y="690"/>
                      </a:lnTo>
                      <a:lnTo>
                        <a:pt x="74" y="690"/>
                      </a:lnTo>
                      <a:lnTo>
                        <a:pt x="74" y="508"/>
                      </a:lnTo>
                      <a:lnTo>
                        <a:pt x="84" y="506"/>
                      </a:lnTo>
                      <a:lnTo>
                        <a:pt x="183" y="488"/>
                      </a:lnTo>
                      <a:lnTo>
                        <a:pt x="183" y="118"/>
                      </a:lnTo>
                      <a:lnTo>
                        <a:pt x="191" y="115"/>
                      </a:lnTo>
                      <a:lnTo>
                        <a:pt x="248" y="92"/>
                      </a:lnTo>
                      <a:lnTo>
                        <a:pt x="248" y="54"/>
                      </a:lnTo>
                      <a:lnTo>
                        <a:pt x="254" y="51"/>
                      </a:lnTo>
                      <a:lnTo>
                        <a:pt x="336" y="6"/>
                      </a:lnTo>
                      <a:lnTo>
                        <a:pt x="348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grpSp>
              <p:nvGrpSpPr>
                <p:cNvPr id="250" name="Группа 271"/>
                <p:cNvGrpSpPr/>
                <p:nvPr/>
              </p:nvGrpSpPr>
              <p:grpSpPr>
                <a:xfrm>
                  <a:off x="1671408" y="3107761"/>
                  <a:ext cx="1045990" cy="545027"/>
                  <a:chOff x="2202175" y="4158648"/>
                  <a:chExt cx="1045990" cy="545027"/>
                </a:xfrm>
              </p:grpSpPr>
              <p:grpSp>
                <p:nvGrpSpPr>
                  <p:cNvPr id="251" name="Группа 147"/>
                  <p:cNvGrpSpPr/>
                  <p:nvPr/>
                </p:nvGrpSpPr>
                <p:grpSpPr>
                  <a:xfrm rot="10800000">
                    <a:off x="2760279" y="4158648"/>
                    <a:ext cx="487886" cy="536181"/>
                    <a:chOff x="6677027" y="3057532"/>
                    <a:chExt cx="382588" cy="514350"/>
                  </a:xfrm>
                  <a:solidFill>
                    <a:srgbClr val="546882"/>
                  </a:solidFill>
                </p:grpSpPr>
                <p:sp>
                  <p:nvSpPr>
                    <p:cNvPr id="259" name="Freeform 823"/>
                    <p:cNvSpPr>
                      <a:spLocks noEditPoints="1"/>
                    </p:cNvSpPr>
                    <p:nvPr/>
                  </p:nvSpPr>
                  <p:spPr bwMode="auto">
                    <a:xfrm rot="10800000">
                      <a:off x="6677027" y="3057532"/>
                      <a:ext cx="382588" cy="514350"/>
                    </a:xfrm>
                    <a:custGeom>
                      <a:avLst/>
                      <a:gdLst/>
                      <a:ahLst/>
                      <a:cxnLst>
                        <a:cxn ang="0">
                          <a:pos x="10" y="9"/>
                        </a:cxn>
                        <a:cxn ang="0">
                          <a:pos x="10" y="314"/>
                        </a:cxn>
                        <a:cxn ang="0">
                          <a:pos x="230" y="314"/>
                        </a:cxn>
                        <a:cxn ang="0">
                          <a:pos x="230" y="68"/>
                        </a:cxn>
                        <a:cxn ang="0">
                          <a:pos x="173" y="9"/>
                        </a:cxn>
                        <a:cxn ang="0">
                          <a:pos x="10" y="9"/>
                        </a:cxn>
                        <a:cxn ang="0">
                          <a:pos x="0" y="0"/>
                        </a:cxn>
                        <a:cxn ang="0">
                          <a:pos x="177" y="0"/>
                        </a:cxn>
                        <a:cxn ang="0">
                          <a:pos x="241" y="62"/>
                        </a:cxn>
                        <a:cxn ang="0">
                          <a:pos x="241" y="324"/>
                        </a:cxn>
                        <a:cxn ang="0">
                          <a:pos x="0" y="324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241" h="324">
                          <a:moveTo>
                            <a:pt x="10" y="9"/>
                          </a:moveTo>
                          <a:lnTo>
                            <a:pt x="10" y="314"/>
                          </a:lnTo>
                          <a:lnTo>
                            <a:pt x="230" y="314"/>
                          </a:lnTo>
                          <a:lnTo>
                            <a:pt x="230" y="68"/>
                          </a:lnTo>
                          <a:lnTo>
                            <a:pt x="173" y="9"/>
                          </a:lnTo>
                          <a:lnTo>
                            <a:pt x="10" y="9"/>
                          </a:lnTo>
                          <a:close/>
                          <a:moveTo>
                            <a:pt x="0" y="0"/>
                          </a:moveTo>
                          <a:lnTo>
                            <a:pt x="177" y="0"/>
                          </a:lnTo>
                          <a:lnTo>
                            <a:pt x="241" y="62"/>
                          </a:lnTo>
                          <a:lnTo>
                            <a:pt x="241" y="324"/>
                          </a:lnTo>
                          <a:lnTo>
                            <a:pt x="0" y="324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267" name="Freeform 824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6946900" y="3059113"/>
                      <a:ext cx="109537" cy="109538"/>
                    </a:xfrm>
                    <a:custGeom>
                      <a:avLst/>
                      <a:gdLst/>
                      <a:ahLst/>
                      <a:cxnLst>
                        <a:cxn ang="0">
                          <a:pos x="10" y="15"/>
                        </a:cxn>
                        <a:cxn ang="0">
                          <a:pos x="10" y="59"/>
                        </a:cxn>
                        <a:cxn ang="0">
                          <a:pos x="53" y="59"/>
                        </a:cxn>
                        <a:cxn ang="0">
                          <a:pos x="10" y="15"/>
                        </a:cxn>
                        <a:cxn ang="0">
                          <a:pos x="8" y="0"/>
                        </a:cxn>
                        <a:cxn ang="0">
                          <a:pos x="69" y="60"/>
                        </a:cxn>
                        <a:cxn ang="0">
                          <a:pos x="66" y="69"/>
                        </a:cxn>
                        <a:cxn ang="0">
                          <a:pos x="5" y="69"/>
                        </a:cxn>
                        <a:cxn ang="0">
                          <a:pos x="0" y="65"/>
                        </a:cxn>
                        <a:cxn ang="0">
                          <a:pos x="0" y="3"/>
                        </a:cxn>
                        <a:cxn ang="0">
                          <a:pos x="8" y="0"/>
                        </a:cxn>
                      </a:cxnLst>
                      <a:rect l="0" t="0" r="r" b="b"/>
                      <a:pathLst>
                        <a:path w="69" h="69">
                          <a:moveTo>
                            <a:pt x="10" y="15"/>
                          </a:moveTo>
                          <a:lnTo>
                            <a:pt x="10" y="59"/>
                          </a:lnTo>
                          <a:lnTo>
                            <a:pt x="53" y="59"/>
                          </a:lnTo>
                          <a:lnTo>
                            <a:pt x="10" y="15"/>
                          </a:lnTo>
                          <a:close/>
                          <a:moveTo>
                            <a:pt x="8" y="0"/>
                          </a:moveTo>
                          <a:lnTo>
                            <a:pt x="69" y="60"/>
                          </a:lnTo>
                          <a:lnTo>
                            <a:pt x="66" y="69"/>
                          </a:lnTo>
                          <a:lnTo>
                            <a:pt x="5" y="69"/>
                          </a:lnTo>
                          <a:lnTo>
                            <a:pt x="0" y="65"/>
                          </a:lnTo>
                          <a:lnTo>
                            <a:pt x="0" y="3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272" name="Rectangle 8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94500" y="3217863"/>
                      <a:ext cx="209550" cy="15875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273" name="Rectangle 8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94500" y="3251200"/>
                      <a:ext cx="163512" cy="17463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274" name="Rectangle 8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94500" y="3303588"/>
                      <a:ext cx="209550" cy="17463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276" name="Rectangle 8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94500" y="3338513"/>
                      <a:ext cx="163512" cy="15875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293" name="Rectangle 8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94500" y="3392488"/>
                      <a:ext cx="209550" cy="15875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294" name="Rectangle 8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94500" y="3427413"/>
                      <a:ext cx="163512" cy="15875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295" name="Freeform 831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6727825" y="3392488"/>
                      <a:ext cx="49212" cy="50800"/>
                    </a:xfrm>
                    <a:custGeom>
                      <a:avLst/>
                      <a:gdLst/>
                      <a:ahLst/>
                      <a:cxnLst>
                        <a:cxn ang="0">
                          <a:pos x="10" y="10"/>
                        </a:cxn>
                        <a:cxn ang="0">
                          <a:pos x="10" y="22"/>
                        </a:cxn>
                        <a:cxn ang="0">
                          <a:pos x="21" y="22"/>
                        </a:cxn>
                        <a:cxn ang="0">
                          <a:pos x="21" y="10"/>
                        </a:cxn>
                        <a:cxn ang="0">
                          <a:pos x="10" y="10"/>
                        </a:cxn>
                        <a:cxn ang="0">
                          <a:pos x="0" y="0"/>
                        </a:cxn>
                        <a:cxn ang="0">
                          <a:pos x="31" y="0"/>
                        </a:cxn>
                        <a:cxn ang="0">
                          <a:pos x="31" y="32"/>
                        </a:cxn>
                        <a:cxn ang="0">
                          <a:pos x="0" y="3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31" h="32">
                          <a:moveTo>
                            <a:pt x="10" y="10"/>
                          </a:moveTo>
                          <a:lnTo>
                            <a:pt x="10" y="22"/>
                          </a:lnTo>
                          <a:lnTo>
                            <a:pt x="21" y="22"/>
                          </a:lnTo>
                          <a:lnTo>
                            <a:pt x="21" y="10"/>
                          </a:lnTo>
                          <a:lnTo>
                            <a:pt x="10" y="10"/>
                          </a:lnTo>
                          <a:close/>
                          <a:moveTo>
                            <a:pt x="0" y="0"/>
                          </a:moveTo>
                          <a:lnTo>
                            <a:pt x="31" y="0"/>
                          </a:lnTo>
                          <a:lnTo>
                            <a:pt x="31" y="32"/>
                          </a:lnTo>
                          <a:lnTo>
                            <a:pt x="0" y="3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296" name="Freeform 832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6727825" y="3113088"/>
                      <a:ext cx="163512" cy="52388"/>
                    </a:xfrm>
                    <a:custGeom>
                      <a:avLst/>
                      <a:gdLst/>
                      <a:ahLst/>
                      <a:cxnLst>
                        <a:cxn ang="0">
                          <a:pos x="10" y="10"/>
                        </a:cxn>
                        <a:cxn ang="0">
                          <a:pos x="10" y="22"/>
                        </a:cxn>
                        <a:cxn ang="0">
                          <a:pos x="92" y="22"/>
                        </a:cxn>
                        <a:cxn ang="0">
                          <a:pos x="92" y="10"/>
                        </a:cxn>
                        <a:cxn ang="0">
                          <a:pos x="10" y="10"/>
                        </a:cxn>
                        <a:cxn ang="0">
                          <a:pos x="0" y="0"/>
                        </a:cxn>
                        <a:cxn ang="0">
                          <a:pos x="103" y="0"/>
                        </a:cxn>
                        <a:cxn ang="0">
                          <a:pos x="103" y="33"/>
                        </a:cxn>
                        <a:cxn ang="0">
                          <a:pos x="0" y="33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03" h="33">
                          <a:moveTo>
                            <a:pt x="10" y="10"/>
                          </a:moveTo>
                          <a:lnTo>
                            <a:pt x="10" y="22"/>
                          </a:lnTo>
                          <a:lnTo>
                            <a:pt x="92" y="22"/>
                          </a:lnTo>
                          <a:lnTo>
                            <a:pt x="92" y="10"/>
                          </a:lnTo>
                          <a:lnTo>
                            <a:pt x="10" y="10"/>
                          </a:lnTo>
                          <a:close/>
                          <a:moveTo>
                            <a:pt x="0" y="0"/>
                          </a:moveTo>
                          <a:lnTo>
                            <a:pt x="103" y="0"/>
                          </a:lnTo>
                          <a:lnTo>
                            <a:pt x="103" y="33"/>
                          </a:lnTo>
                          <a:lnTo>
                            <a:pt x="0" y="3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297" name="Freeform 833"/>
                    <p:cNvSpPr>
                      <a:spLocks/>
                    </p:cNvSpPr>
                    <p:nvPr/>
                  </p:nvSpPr>
                  <p:spPr bwMode="auto">
                    <a:xfrm>
                      <a:off x="6731000" y="3208338"/>
                      <a:ext cx="50800" cy="50800"/>
                    </a:xfrm>
                    <a:custGeom>
                      <a:avLst/>
                      <a:gdLst/>
                      <a:ahLst/>
                      <a:cxnLst>
                        <a:cxn ang="0">
                          <a:pos x="24" y="0"/>
                        </a:cxn>
                        <a:cxn ang="0">
                          <a:pos x="32" y="7"/>
                        </a:cxn>
                        <a:cxn ang="0">
                          <a:pos x="12" y="32"/>
                        </a:cxn>
                        <a:cxn ang="0">
                          <a:pos x="0" y="21"/>
                        </a:cxn>
                        <a:cxn ang="0">
                          <a:pos x="7" y="14"/>
                        </a:cxn>
                        <a:cxn ang="0">
                          <a:pos x="10" y="17"/>
                        </a:cxn>
                        <a:cxn ang="0">
                          <a:pos x="24" y="0"/>
                        </a:cxn>
                      </a:cxnLst>
                      <a:rect l="0" t="0" r="r" b="b"/>
                      <a:pathLst>
                        <a:path w="32" h="32">
                          <a:moveTo>
                            <a:pt x="24" y="0"/>
                          </a:moveTo>
                          <a:lnTo>
                            <a:pt x="32" y="7"/>
                          </a:lnTo>
                          <a:lnTo>
                            <a:pt x="12" y="32"/>
                          </a:lnTo>
                          <a:lnTo>
                            <a:pt x="0" y="21"/>
                          </a:lnTo>
                          <a:lnTo>
                            <a:pt x="7" y="14"/>
                          </a:lnTo>
                          <a:lnTo>
                            <a:pt x="10" y="17"/>
                          </a:lnTo>
                          <a:lnTo>
                            <a:pt x="24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298" name="Freeform 834"/>
                    <p:cNvSpPr>
                      <a:spLocks/>
                    </p:cNvSpPr>
                    <p:nvPr/>
                  </p:nvSpPr>
                  <p:spPr bwMode="auto">
                    <a:xfrm rot="5400000">
                      <a:off x="6724017" y="3302719"/>
                      <a:ext cx="64768" cy="39844"/>
                    </a:xfrm>
                    <a:custGeom>
                      <a:avLst/>
                      <a:gdLst/>
                      <a:ahLst/>
                      <a:cxnLst>
                        <a:cxn ang="0">
                          <a:pos x="24" y="0"/>
                        </a:cxn>
                        <a:cxn ang="0">
                          <a:pos x="32" y="6"/>
                        </a:cxn>
                        <a:cxn ang="0">
                          <a:pos x="12" y="32"/>
                        </a:cxn>
                        <a:cxn ang="0">
                          <a:pos x="0" y="22"/>
                        </a:cxn>
                        <a:cxn ang="0">
                          <a:pos x="7" y="13"/>
                        </a:cxn>
                        <a:cxn ang="0">
                          <a:pos x="10" y="18"/>
                        </a:cxn>
                        <a:cxn ang="0">
                          <a:pos x="24" y="0"/>
                        </a:cxn>
                      </a:cxnLst>
                      <a:rect l="0" t="0" r="r" b="b"/>
                      <a:pathLst>
                        <a:path w="32" h="32">
                          <a:moveTo>
                            <a:pt x="24" y="0"/>
                          </a:moveTo>
                          <a:lnTo>
                            <a:pt x="32" y="6"/>
                          </a:lnTo>
                          <a:lnTo>
                            <a:pt x="12" y="32"/>
                          </a:lnTo>
                          <a:lnTo>
                            <a:pt x="0" y="22"/>
                          </a:lnTo>
                          <a:lnTo>
                            <a:pt x="7" y="13"/>
                          </a:lnTo>
                          <a:lnTo>
                            <a:pt x="10" y="18"/>
                          </a:lnTo>
                          <a:lnTo>
                            <a:pt x="24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</p:grpSp>
              <p:sp>
                <p:nvSpPr>
                  <p:cNvPr id="252" name="Нашивка 251"/>
                  <p:cNvSpPr/>
                  <p:nvPr/>
                </p:nvSpPr>
                <p:spPr>
                  <a:xfrm>
                    <a:off x="2561354" y="4410276"/>
                    <a:ext cx="115997" cy="277987"/>
                  </a:xfrm>
                  <a:prstGeom prst="chevron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253" name="Группа 73"/>
                  <p:cNvGrpSpPr>
                    <a:grpSpLocks noChangeAspect="1"/>
                  </p:cNvGrpSpPr>
                  <p:nvPr/>
                </p:nvGrpSpPr>
                <p:grpSpPr>
                  <a:xfrm>
                    <a:off x="2202175" y="4361220"/>
                    <a:ext cx="283639" cy="342455"/>
                    <a:chOff x="2249488" y="4953000"/>
                    <a:chExt cx="344488" cy="415925"/>
                  </a:xfrm>
                  <a:solidFill>
                    <a:schemeClr val="tx2">
                      <a:lumMod val="60000"/>
                      <a:lumOff val="40000"/>
                    </a:schemeClr>
                  </a:solidFill>
                </p:grpSpPr>
                <p:sp>
                  <p:nvSpPr>
                    <p:cNvPr id="254" name="Freeform 918"/>
                    <p:cNvSpPr>
                      <a:spLocks/>
                    </p:cNvSpPr>
                    <p:nvPr/>
                  </p:nvSpPr>
                  <p:spPr bwMode="auto">
                    <a:xfrm>
                      <a:off x="2249488" y="4953000"/>
                      <a:ext cx="344488" cy="415925"/>
                    </a:xfrm>
                    <a:custGeom>
                      <a:avLst/>
                      <a:gdLst/>
                      <a:ahLst/>
                      <a:cxnLst>
                        <a:cxn ang="0">
                          <a:pos x="30" y="0"/>
                        </a:cxn>
                        <a:cxn ang="0">
                          <a:pos x="301" y="0"/>
                        </a:cxn>
                        <a:cxn ang="0">
                          <a:pos x="306" y="2"/>
                        </a:cxn>
                        <a:cxn ang="0">
                          <a:pos x="309" y="3"/>
                        </a:cxn>
                        <a:cxn ang="0">
                          <a:pos x="311" y="7"/>
                        </a:cxn>
                        <a:cxn ang="0">
                          <a:pos x="313" y="12"/>
                        </a:cxn>
                        <a:cxn ang="0">
                          <a:pos x="311" y="17"/>
                        </a:cxn>
                        <a:cxn ang="0">
                          <a:pos x="309" y="21"/>
                        </a:cxn>
                        <a:cxn ang="0">
                          <a:pos x="306" y="22"/>
                        </a:cxn>
                        <a:cxn ang="0">
                          <a:pos x="301" y="24"/>
                        </a:cxn>
                        <a:cxn ang="0">
                          <a:pos x="30" y="24"/>
                        </a:cxn>
                        <a:cxn ang="0">
                          <a:pos x="26" y="26"/>
                        </a:cxn>
                        <a:cxn ang="0">
                          <a:pos x="24" y="28"/>
                        </a:cxn>
                        <a:cxn ang="0">
                          <a:pos x="23" y="31"/>
                        </a:cxn>
                        <a:cxn ang="0">
                          <a:pos x="23" y="496"/>
                        </a:cxn>
                        <a:cxn ang="0">
                          <a:pos x="24" y="499"/>
                        </a:cxn>
                        <a:cxn ang="0">
                          <a:pos x="26" y="501"/>
                        </a:cxn>
                        <a:cxn ang="0">
                          <a:pos x="30" y="502"/>
                        </a:cxn>
                        <a:cxn ang="0">
                          <a:pos x="408" y="502"/>
                        </a:cxn>
                        <a:cxn ang="0">
                          <a:pos x="411" y="501"/>
                        </a:cxn>
                        <a:cxn ang="0">
                          <a:pos x="413" y="497"/>
                        </a:cxn>
                        <a:cxn ang="0">
                          <a:pos x="413" y="135"/>
                        </a:cxn>
                        <a:cxn ang="0">
                          <a:pos x="415" y="129"/>
                        </a:cxn>
                        <a:cxn ang="0">
                          <a:pos x="416" y="126"/>
                        </a:cxn>
                        <a:cxn ang="0">
                          <a:pos x="423" y="123"/>
                        </a:cxn>
                        <a:cxn ang="0">
                          <a:pos x="428" y="124"/>
                        </a:cxn>
                        <a:cxn ang="0">
                          <a:pos x="432" y="126"/>
                        </a:cxn>
                        <a:cxn ang="0">
                          <a:pos x="434" y="129"/>
                        </a:cxn>
                        <a:cxn ang="0">
                          <a:pos x="435" y="135"/>
                        </a:cxn>
                        <a:cxn ang="0">
                          <a:pos x="435" y="496"/>
                        </a:cxn>
                        <a:cxn ang="0">
                          <a:pos x="432" y="509"/>
                        </a:cxn>
                        <a:cxn ang="0">
                          <a:pos x="420" y="521"/>
                        </a:cxn>
                        <a:cxn ang="0">
                          <a:pos x="404" y="525"/>
                        </a:cxn>
                        <a:cxn ang="0">
                          <a:pos x="30" y="525"/>
                        </a:cxn>
                        <a:cxn ang="0">
                          <a:pos x="16" y="521"/>
                        </a:cxn>
                        <a:cxn ang="0">
                          <a:pos x="4" y="509"/>
                        </a:cxn>
                        <a:cxn ang="0">
                          <a:pos x="0" y="496"/>
                        </a:cxn>
                        <a:cxn ang="0">
                          <a:pos x="0" y="31"/>
                        </a:cxn>
                        <a:cxn ang="0">
                          <a:pos x="4" y="16"/>
                        </a:cxn>
                        <a:cxn ang="0">
                          <a:pos x="16" y="3"/>
                        </a:cxn>
                        <a:cxn ang="0">
                          <a:pos x="30" y="0"/>
                        </a:cxn>
                      </a:cxnLst>
                      <a:rect l="0" t="0" r="r" b="b"/>
                      <a:pathLst>
                        <a:path w="435" h="525">
                          <a:moveTo>
                            <a:pt x="30" y="0"/>
                          </a:moveTo>
                          <a:lnTo>
                            <a:pt x="301" y="0"/>
                          </a:lnTo>
                          <a:lnTo>
                            <a:pt x="306" y="2"/>
                          </a:lnTo>
                          <a:lnTo>
                            <a:pt x="309" y="3"/>
                          </a:lnTo>
                          <a:lnTo>
                            <a:pt x="311" y="7"/>
                          </a:lnTo>
                          <a:lnTo>
                            <a:pt x="313" y="12"/>
                          </a:lnTo>
                          <a:lnTo>
                            <a:pt x="311" y="17"/>
                          </a:lnTo>
                          <a:lnTo>
                            <a:pt x="309" y="21"/>
                          </a:lnTo>
                          <a:lnTo>
                            <a:pt x="306" y="22"/>
                          </a:lnTo>
                          <a:lnTo>
                            <a:pt x="301" y="24"/>
                          </a:lnTo>
                          <a:lnTo>
                            <a:pt x="30" y="24"/>
                          </a:lnTo>
                          <a:lnTo>
                            <a:pt x="26" y="26"/>
                          </a:lnTo>
                          <a:lnTo>
                            <a:pt x="24" y="28"/>
                          </a:lnTo>
                          <a:lnTo>
                            <a:pt x="23" y="31"/>
                          </a:lnTo>
                          <a:lnTo>
                            <a:pt x="23" y="496"/>
                          </a:lnTo>
                          <a:lnTo>
                            <a:pt x="24" y="499"/>
                          </a:lnTo>
                          <a:lnTo>
                            <a:pt x="26" y="501"/>
                          </a:lnTo>
                          <a:lnTo>
                            <a:pt x="30" y="502"/>
                          </a:lnTo>
                          <a:lnTo>
                            <a:pt x="408" y="502"/>
                          </a:lnTo>
                          <a:lnTo>
                            <a:pt x="411" y="501"/>
                          </a:lnTo>
                          <a:lnTo>
                            <a:pt x="413" y="497"/>
                          </a:lnTo>
                          <a:lnTo>
                            <a:pt x="413" y="135"/>
                          </a:lnTo>
                          <a:lnTo>
                            <a:pt x="415" y="129"/>
                          </a:lnTo>
                          <a:lnTo>
                            <a:pt x="416" y="126"/>
                          </a:lnTo>
                          <a:lnTo>
                            <a:pt x="423" y="123"/>
                          </a:lnTo>
                          <a:lnTo>
                            <a:pt x="428" y="124"/>
                          </a:lnTo>
                          <a:lnTo>
                            <a:pt x="432" y="126"/>
                          </a:lnTo>
                          <a:lnTo>
                            <a:pt x="434" y="129"/>
                          </a:lnTo>
                          <a:lnTo>
                            <a:pt x="435" y="135"/>
                          </a:lnTo>
                          <a:lnTo>
                            <a:pt x="435" y="496"/>
                          </a:lnTo>
                          <a:lnTo>
                            <a:pt x="432" y="509"/>
                          </a:lnTo>
                          <a:lnTo>
                            <a:pt x="420" y="521"/>
                          </a:lnTo>
                          <a:lnTo>
                            <a:pt x="404" y="525"/>
                          </a:lnTo>
                          <a:lnTo>
                            <a:pt x="30" y="525"/>
                          </a:lnTo>
                          <a:lnTo>
                            <a:pt x="16" y="521"/>
                          </a:lnTo>
                          <a:lnTo>
                            <a:pt x="4" y="509"/>
                          </a:lnTo>
                          <a:lnTo>
                            <a:pt x="0" y="496"/>
                          </a:lnTo>
                          <a:lnTo>
                            <a:pt x="0" y="31"/>
                          </a:lnTo>
                          <a:lnTo>
                            <a:pt x="4" y="16"/>
                          </a:lnTo>
                          <a:lnTo>
                            <a:pt x="16" y="3"/>
                          </a:lnTo>
                          <a:lnTo>
                            <a:pt x="3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r"/>
                      <a:endParaRPr lang="ru-RU"/>
                    </a:p>
                  </p:txBody>
                </p:sp>
                <p:sp>
                  <p:nvSpPr>
                    <p:cNvPr id="255" name="Freeform 919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2479675" y="4953000"/>
                      <a:ext cx="114300" cy="115888"/>
                    </a:xfrm>
                    <a:custGeom>
                      <a:avLst/>
                      <a:gdLst/>
                      <a:ahLst/>
                      <a:cxnLst>
                        <a:cxn ang="0">
                          <a:pos x="23" y="40"/>
                        </a:cxn>
                        <a:cxn ang="0">
                          <a:pos x="23" y="119"/>
                        </a:cxn>
                        <a:cxn ang="0">
                          <a:pos x="24" y="121"/>
                        </a:cxn>
                        <a:cxn ang="0">
                          <a:pos x="28" y="123"/>
                        </a:cxn>
                        <a:cxn ang="0">
                          <a:pos x="106" y="123"/>
                        </a:cxn>
                        <a:cxn ang="0">
                          <a:pos x="23" y="40"/>
                        </a:cxn>
                        <a:cxn ang="0">
                          <a:pos x="11" y="0"/>
                        </a:cxn>
                        <a:cxn ang="0">
                          <a:pos x="12" y="0"/>
                        </a:cxn>
                        <a:cxn ang="0">
                          <a:pos x="19" y="3"/>
                        </a:cxn>
                        <a:cxn ang="0">
                          <a:pos x="140" y="126"/>
                        </a:cxn>
                        <a:cxn ang="0">
                          <a:pos x="144" y="128"/>
                        </a:cxn>
                        <a:cxn ang="0">
                          <a:pos x="145" y="131"/>
                        </a:cxn>
                        <a:cxn ang="0">
                          <a:pos x="145" y="135"/>
                        </a:cxn>
                        <a:cxn ang="0">
                          <a:pos x="144" y="140"/>
                        </a:cxn>
                        <a:cxn ang="0">
                          <a:pos x="142" y="143"/>
                        </a:cxn>
                        <a:cxn ang="0">
                          <a:pos x="138" y="145"/>
                        </a:cxn>
                        <a:cxn ang="0">
                          <a:pos x="133" y="147"/>
                        </a:cxn>
                        <a:cxn ang="0">
                          <a:pos x="30" y="147"/>
                        </a:cxn>
                        <a:cxn ang="0">
                          <a:pos x="14" y="143"/>
                        </a:cxn>
                        <a:cxn ang="0">
                          <a:pos x="4" y="131"/>
                        </a:cxn>
                        <a:cxn ang="0">
                          <a:pos x="0" y="116"/>
                        </a:cxn>
                        <a:cxn ang="0">
                          <a:pos x="0" y="9"/>
                        </a:cxn>
                        <a:cxn ang="0">
                          <a:pos x="2" y="5"/>
                        </a:cxn>
                        <a:cxn ang="0">
                          <a:pos x="4" y="3"/>
                        </a:cxn>
                        <a:cxn ang="0">
                          <a:pos x="11" y="0"/>
                        </a:cxn>
                      </a:cxnLst>
                      <a:rect l="0" t="0" r="r" b="b"/>
                      <a:pathLst>
                        <a:path w="145" h="147">
                          <a:moveTo>
                            <a:pt x="23" y="40"/>
                          </a:moveTo>
                          <a:lnTo>
                            <a:pt x="23" y="119"/>
                          </a:lnTo>
                          <a:lnTo>
                            <a:pt x="24" y="121"/>
                          </a:lnTo>
                          <a:lnTo>
                            <a:pt x="28" y="123"/>
                          </a:lnTo>
                          <a:lnTo>
                            <a:pt x="106" y="123"/>
                          </a:lnTo>
                          <a:lnTo>
                            <a:pt x="23" y="40"/>
                          </a:lnTo>
                          <a:close/>
                          <a:moveTo>
                            <a:pt x="11" y="0"/>
                          </a:moveTo>
                          <a:lnTo>
                            <a:pt x="12" y="0"/>
                          </a:lnTo>
                          <a:lnTo>
                            <a:pt x="19" y="3"/>
                          </a:lnTo>
                          <a:lnTo>
                            <a:pt x="140" y="126"/>
                          </a:lnTo>
                          <a:lnTo>
                            <a:pt x="144" y="128"/>
                          </a:lnTo>
                          <a:lnTo>
                            <a:pt x="145" y="131"/>
                          </a:lnTo>
                          <a:lnTo>
                            <a:pt x="145" y="135"/>
                          </a:lnTo>
                          <a:lnTo>
                            <a:pt x="144" y="140"/>
                          </a:lnTo>
                          <a:lnTo>
                            <a:pt x="142" y="143"/>
                          </a:lnTo>
                          <a:lnTo>
                            <a:pt x="138" y="145"/>
                          </a:lnTo>
                          <a:lnTo>
                            <a:pt x="133" y="147"/>
                          </a:lnTo>
                          <a:lnTo>
                            <a:pt x="30" y="147"/>
                          </a:lnTo>
                          <a:lnTo>
                            <a:pt x="14" y="143"/>
                          </a:lnTo>
                          <a:lnTo>
                            <a:pt x="4" y="131"/>
                          </a:lnTo>
                          <a:lnTo>
                            <a:pt x="0" y="116"/>
                          </a:lnTo>
                          <a:lnTo>
                            <a:pt x="0" y="9"/>
                          </a:lnTo>
                          <a:lnTo>
                            <a:pt x="2" y="5"/>
                          </a:lnTo>
                          <a:lnTo>
                            <a:pt x="4" y="3"/>
                          </a:lnTo>
                          <a:lnTo>
                            <a:pt x="11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r"/>
                      <a:endParaRPr lang="ru-RU"/>
                    </a:p>
                  </p:txBody>
                </p:sp>
                <p:sp>
                  <p:nvSpPr>
                    <p:cNvPr id="257" name="Freeform 920"/>
                    <p:cNvSpPr>
                      <a:spLocks/>
                    </p:cNvSpPr>
                    <p:nvPr/>
                  </p:nvSpPr>
                  <p:spPr bwMode="auto">
                    <a:xfrm>
                      <a:off x="2308225" y="5187950"/>
                      <a:ext cx="222250" cy="19050"/>
                    </a:xfrm>
                    <a:custGeom>
                      <a:avLst/>
                      <a:gdLst/>
                      <a:ahLst/>
                      <a:cxnLst>
                        <a:cxn ang="0">
                          <a:pos x="13" y="0"/>
                        </a:cxn>
                        <a:cxn ang="0">
                          <a:pos x="270" y="0"/>
                        </a:cxn>
                        <a:cxn ang="0">
                          <a:pos x="275" y="2"/>
                        </a:cxn>
                        <a:cxn ang="0">
                          <a:pos x="278" y="4"/>
                        </a:cxn>
                        <a:cxn ang="0">
                          <a:pos x="280" y="7"/>
                        </a:cxn>
                        <a:cxn ang="0">
                          <a:pos x="282" y="12"/>
                        </a:cxn>
                        <a:cxn ang="0">
                          <a:pos x="280" y="17"/>
                        </a:cxn>
                        <a:cxn ang="0">
                          <a:pos x="278" y="21"/>
                        </a:cxn>
                        <a:cxn ang="0">
                          <a:pos x="275" y="23"/>
                        </a:cxn>
                        <a:cxn ang="0">
                          <a:pos x="270" y="24"/>
                        </a:cxn>
                        <a:cxn ang="0">
                          <a:pos x="13" y="24"/>
                        </a:cxn>
                        <a:cxn ang="0">
                          <a:pos x="7" y="23"/>
                        </a:cxn>
                        <a:cxn ang="0">
                          <a:pos x="4" y="21"/>
                        </a:cxn>
                        <a:cxn ang="0">
                          <a:pos x="2" y="17"/>
                        </a:cxn>
                        <a:cxn ang="0">
                          <a:pos x="0" y="12"/>
                        </a:cxn>
                        <a:cxn ang="0">
                          <a:pos x="2" y="7"/>
                        </a:cxn>
                        <a:cxn ang="0">
                          <a:pos x="4" y="4"/>
                        </a:cxn>
                        <a:cxn ang="0">
                          <a:pos x="7" y="2"/>
                        </a:cxn>
                        <a:cxn ang="0">
                          <a:pos x="13" y="0"/>
                        </a:cxn>
                      </a:cxnLst>
                      <a:rect l="0" t="0" r="r" b="b"/>
                      <a:pathLst>
                        <a:path w="282" h="24">
                          <a:moveTo>
                            <a:pt x="13" y="0"/>
                          </a:moveTo>
                          <a:lnTo>
                            <a:pt x="270" y="0"/>
                          </a:lnTo>
                          <a:lnTo>
                            <a:pt x="275" y="2"/>
                          </a:lnTo>
                          <a:lnTo>
                            <a:pt x="278" y="4"/>
                          </a:lnTo>
                          <a:lnTo>
                            <a:pt x="280" y="7"/>
                          </a:lnTo>
                          <a:lnTo>
                            <a:pt x="282" y="12"/>
                          </a:lnTo>
                          <a:lnTo>
                            <a:pt x="280" y="17"/>
                          </a:lnTo>
                          <a:lnTo>
                            <a:pt x="278" y="21"/>
                          </a:lnTo>
                          <a:lnTo>
                            <a:pt x="275" y="23"/>
                          </a:lnTo>
                          <a:lnTo>
                            <a:pt x="270" y="24"/>
                          </a:lnTo>
                          <a:lnTo>
                            <a:pt x="13" y="24"/>
                          </a:lnTo>
                          <a:lnTo>
                            <a:pt x="7" y="23"/>
                          </a:lnTo>
                          <a:lnTo>
                            <a:pt x="4" y="21"/>
                          </a:lnTo>
                          <a:lnTo>
                            <a:pt x="2" y="17"/>
                          </a:lnTo>
                          <a:lnTo>
                            <a:pt x="0" y="12"/>
                          </a:lnTo>
                          <a:lnTo>
                            <a:pt x="2" y="7"/>
                          </a:lnTo>
                          <a:lnTo>
                            <a:pt x="4" y="4"/>
                          </a:lnTo>
                          <a:lnTo>
                            <a:pt x="7" y="2"/>
                          </a:lnTo>
                          <a:lnTo>
                            <a:pt x="13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r"/>
                      <a:endParaRPr lang="ru-RU"/>
                    </a:p>
                  </p:txBody>
                </p:sp>
                <p:sp>
                  <p:nvSpPr>
                    <p:cNvPr id="258" name="Freeform 922"/>
                    <p:cNvSpPr>
                      <a:spLocks/>
                    </p:cNvSpPr>
                    <p:nvPr/>
                  </p:nvSpPr>
                  <p:spPr bwMode="auto">
                    <a:xfrm>
                      <a:off x="2308224" y="5239304"/>
                      <a:ext cx="222250" cy="19050"/>
                    </a:xfrm>
                    <a:custGeom>
                      <a:avLst/>
                      <a:gdLst/>
                      <a:ahLst/>
                      <a:cxnLst>
                        <a:cxn ang="0">
                          <a:pos x="13" y="0"/>
                        </a:cxn>
                        <a:cxn ang="0">
                          <a:pos x="270" y="0"/>
                        </a:cxn>
                        <a:cxn ang="0">
                          <a:pos x="275" y="1"/>
                        </a:cxn>
                        <a:cxn ang="0">
                          <a:pos x="278" y="3"/>
                        </a:cxn>
                        <a:cxn ang="0">
                          <a:pos x="280" y="7"/>
                        </a:cxn>
                        <a:cxn ang="0">
                          <a:pos x="282" y="12"/>
                        </a:cxn>
                        <a:cxn ang="0">
                          <a:pos x="280" y="17"/>
                        </a:cxn>
                        <a:cxn ang="0">
                          <a:pos x="278" y="20"/>
                        </a:cxn>
                        <a:cxn ang="0">
                          <a:pos x="275" y="22"/>
                        </a:cxn>
                        <a:cxn ang="0">
                          <a:pos x="270" y="24"/>
                        </a:cxn>
                        <a:cxn ang="0">
                          <a:pos x="13" y="24"/>
                        </a:cxn>
                        <a:cxn ang="0">
                          <a:pos x="7" y="22"/>
                        </a:cxn>
                        <a:cxn ang="0">
                          <a:pos x="4" y="20"/>
                        </a:cxn>
                        <a:cxn ang="0">
                          <a:pos x="2" y="17"/>
                        </a:cxn>
                        <a:cxn ang="0">
                          <a:pos x="0" y="12"/>
                        </a:cxn>
                        <a:cxn ang="0">
                          <a:pos x="2" y="7"/>
                        </a:cxn>
                        <a:cxn ang="0">
                          <a:pos x="4" y="3"/>
                        </a:cxn>
                        <a:cxn ang="0">
                          <a:pos x="7" y="1"/>
                        </a:cxn>
                        <a:cxn ang="0">
                          <a:pos x="13" y="0"/>
                        </a:cxn>
                      </a:cxnLst>
                      <a:rect l="0" t="0" r="r" b="b"/>
                      <a:pathLst>
                        <a:path w="282" h="24">
                          <a:moveTo>
                            <a:pt x="13" y="0"/>
                          </a:moveTo>
                          <a:lnTo>
                            <a:pt x="270" y="0"/>
                          </a:lnTo>
                          <a:lnTo>
                            <a:pt x="275" y="1"/>
                          </a:lnTo>
                          <a:lnTo>
                            <a:pt x="278" y="3"/>
                          </a:lnTo>
                          <a:lnTo>
                            <a:pt x="280" y="7"/>
                          </a:lnTo>
                          <a:lnTo>
                            <a:pt x="282" y="12"/>
                          </a:lnTo>
                          <a:lnTo>
                            <a:pt x="280" y="17"/>
                          </a:lnTo>
                          <a:lnTo>
                            <a:pt x="278" y="20"/>
                          </a:lnTo>
                          <a:lnTo>
                            <a:pt x="275" y="22"/>
                          </a:lnTo>
                          <a:lnTo>
                            <a:pt x="270" y="24"/>
                          </a:lnTo>
                          <a:lnTo>
                            <a:pt x="13" y="24"/>
                          </a:lnTo>
                          <a:lnTo>
                            <a:pt x="7" y="22"/>
                          </a:lnTo>
                          <a:lnTo>
                            <a:pt x="4" y="20"/>
                          </a:lnTo>
                          <a:lnTo>
                            <a:pt x="2" y="17"/>
                          </a:lnTo>
                          <a:lnTo>
                            <a:pt x="0" y="12"/>
                          </a:lnTo>
                          <a:lnTo>
                            <a:pt x="2" y="7"/>
                          </a:lnTo>
                          <a:lnTo>
                            <a:pt x="4" y="3"/>
                          </a:lnTo>
                          <a:lnTo>
                            <a:pt x="7" y="1"/>
                          </a:lnTo>
                          <a:lnTo>
                            <a:pt x="13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r"/>
                      <a:endParaRPr lang="ru-RU"/>
                    </a:p>
                  </p:txBody>
                </p:sp>
              </p:grpSp>
            </p:grpSp>
          </p:grpSp>
          <p:grpSp>
            <p:nvGrpSpPr>
              <p:cNvPr id="326" name="Группа 94"/>
              <p:cNvGrpSpPr/>
              <p:nvPr/>
            </p:nvGrpSpPr>
            <p:grpSpPr>
              <a:xfrm>
                <a:off x="5645202" y="6374781"/>
                <a:ext cx="571504" cy="428627"/>
                <a:chOff x="2017713" y="4046538"/>
                <a:chExt cx="530225" cy="430212"/>
              </a:xfrm>
              <a:solidFill>
                <a:schemeClr val="tx2">
                  <a:lumMod val="75000"/>
                </a:schemeClr>
              </a:solidFill>
            </p:grpSpPr>
            <p:sp>
              <p:nvSpPr>
                <p:cNvPr id="327" name="Freeform 354"/>
                <p:cNvSpPr>
                  <a:spLocks noEditPoints="1"/>
                </p:cNvSpPr>
                <p:nvPr/>
              </p:nvSpPr>
              <p:spPr bwMode="auto">
                <a:xfrm>
                  <a:off x="2030413" y="4090988"/>
                  <a:ext cx="503238" cy="290513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173"/>
                    </a:cxn>
                    <a:cxn ang="0">
                      <a:pos x="307" y="173"/>
                    </a:cxn>
                    <a:cxn ang="0">
                      <a:pos x="307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17" y="0"/>
                    </a:cxn>
                    <a:cxn ang="0">
                      <a:pos x="317" y="183"/>
                    </a:cxn>
                    <a:cxn ang="0">
                      <a:pos x="0" y="18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17" h="183">
                      <a:moveTo>
                        <a:pt x="10" y="10"/>
                      </a:moveTo>
                      <a:lnTo>
                        <a:pt x="10" y="173"/>
                      </a:lnTo>
                      <a:lnTo>
                        <a:pt x="307" y="173"/>
                      </a:lnTo>
                      <a:lnTo>
                        <a:pt x="307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17" y="0"/>
                      </a:lnTo>
                      <a:lnTo>
                        <a:pt x="317" y="183"/>
                      </a:lnTo>
                      <a:lnTo>
                        <a:pt x="0" y="18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28" name="Freeform 355"/>
                <p:cNvSpPr>
                  <a:spLocks noEditPoints="1"/>
                </p:cNvSpPr>
                <p:nvPr/>
              </p:nvSpPr>
              <p:spPr bwMode="auto">
                <a:xfrm>
                  <a:off x="2017713" y="4046538"/>
                  <a:ext cx="530225" cy="60325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28"/>
                    </a:cxn>
                    <a:cxn ang="0">
                      <a:pos x="323" y="28"/>
                    </a:cxn>
                    <a:cxn ang="0">
                      <a:pos x="3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4" y="0"/>
                    </a:cxn>
                    <a:cxn ang="0">
                      <a:pos x="334" y="38"/>
                    </a:cxn>
                    <a:cxn ang="0">
                      <a:pos x="0" y="3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4" h="38">
                      <a:moveTo>
                        <a:pt x="10" y="10"/>
                      </a:moveTo>
                      <a:lnTo>
                        <a:pt x="10" y="28"/>
                      </a:lnTo>
                      <a:lnTo>
                        <a:pt x="323" y="28"/>
                      </a:lnTo>
                      <a:lnTo>
                        <a:pt x="3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4" y="0"/>
                      </a:lnTo>
                      <a:lnTo>
                        <a:pt x="334" y="38"/>
                      </a:lnTo>
                      <a:lnTo>
                        <a:pt x="0" y="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29" name="Freeform 356"/>
                <p:cNvSpPr>
                  <a:spLocks noEditPoints="1"/>
                </p:cNvSpPr>
                <p:nvPr/>
              </p:nvSpPr>
              <p:spPr bwMode="auto">
                <a:xfrm>
                  <a:off x="2017713" y="4368800"/>
                  <a:ext cx="530225" cy="42863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17"/>
                    </a:cxn>
                    <a:cxn ang="0">
                      <a:pos x="323" y="17"/>
                    </a:cxn>
                    <a:cxn ang="0">
                      <a:pos x="3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4" y="0"/>
                    </a:cxn>
                    <a:cxn ang="0">
                      <a:pos x="334" y="27"/>
                    </a:cxn>
                    <a:cxn ang="0">
                      <a:pos x="0" y="2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4" h="27">
                      <a:moveTo>
                        <a:pt x="10" y="10"/>
                      </a:moveTo>
                      <a:lnTo>
                        <a:pt x="10" y="17"/>
                      </a:lnTo>
                      <a:lnTo>
                        <a:pt x="323" y="17"/>
                      </a:lnTo>
                      <a:lnTo>
                        <a:pt x="3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4" y="0"/>
                      </a:lnTo>
                      <a:lnTo>
                        <a:pt x="334" y="27"/>
                      </a:lnTo>
                      <a:lnTo>
                        <a:pt x="0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30" name="Rectangle 357"/>
                <p:cNvSpPr>
                  <a:spLocks noChangeArrowheads="1"/>
                </p:cNvSpPr>
                <p:nvPr/>
              </p:nvSpPr>
              <p:spPr bwMode="auto">
                <a:xfrm>
                  <a:off x="2273301" y="4403725"/>
                  <a:ext cx="17463" cy="68263"/>
                </a:xfrm>
                <a:prstGeom prst="rect">
                  <a:avLst/>
                </a:pr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31" name="Freeform 358"/>
                <p:cNvSpPr>
                  <a:spLocks/>
                </p:cNvSpPr>
                <p:nvPr/>
              </p:nvSpPr>
              <p:spPr bwMode="auto">
                <a:xfrm>
                  <a:off x="2149476" y="4397375"/>
                  <a:ext cx="66675" cy="79375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42" y="8"/>
                    </a:cxn>
                    <a:cxn ang="0">
                      <a:pos x="8" y="50"/>
                    </a:cxn>
                    <a:cxn ang="0">
                      <a:pos x="0" y="44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42" h="50">
                      <a:moveTo>
                        <a:pt x="34" y="0"/>
                      </a:moveTo>
                      <a:lnTo>
                        <a:pt x="42" y="8"/>
                      </a:lnTo>
                      <a:lnTo>
                        <a:pt x="8" y="50"/>
                      </a:lnTo>
                      <a:lnTo>
                        <a:pt x="0" y="44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32" name="Freeform 359"/>
                <p:cNvSpPr>
                  <a:spLocks/>
                </p:cNvSpPr>
                <p:nvPr/>
              </p:nvSpPr>
              <p:spPr bwMode="auto">
                <a:xfrm>
                  <a:off x="2349501" y="4397375"/>
                  <a:ext cx="66675" cy="79375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42" y="44"/>
                    </a:cxn>
                    <a:cxn ang="0">
                      <a:pos x="34" y="50"/>
                    </a:cxn>
                    <a:cxn ang="0">
                      <a:pos x="0" y="8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42" h="50">
                      <a:moveTo>
                        <a:pt x="8" y="0"/>
                      </a:moveTo>
                      <a:lnTo>
                        <a:pt x="42" y="44"/>
                      </a:lnTo>
                      <a:lnTo>
                        <a:pt x="34" y="50"/>
                      </a:lnTo>
                      <a:lnTo>
                        <a:pt x="0" y="8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33" name="Freeform 360"/>
                <p:cNvSpPr>
                  <a:spLocks noEditPoints="1"/>
                </p:cNvSpPr>
                <p:nvPr/>
              </p:nvSpPr>
              <p:spPr bwMode="auto">
                <a:xfrm>
                  <a:off x="2073276" y="4265613"/>
                  <a:ext cx="52388" cy="74613"/>
                </a:xfrm>
                <a:custGeom>
                  <a:avLst/>
                  <a:gdLst/>
                  <a:ahLst/>
                  <a:cxnLst>
                    <a:cxn ang="0">
                      <a:pos x="10" y="9"/>
                    </a:cxn>
                    <a:cxn ang="0">
                      <a:pos x="10" y="37"/>
                    </a:cxn>
                    <a:cxn ang="0">
                      <a:pos x="22" y="37"/>
                    </a:cxn>
                    <a:cxn ang="0">
                      <a:pos x="22" y="9"/>
                    </a:cxn>
                    <a:cxn ang="0">
                      <a:pos x="10" y="9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47"/>
                    </a:cxn>
                    <a:cxn ang="0">
                      <a:pos x="0" y="4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47">
                      <a:moveTo>
                        <a:pt x="10" y="9"/>
                      </a:moveTo>
                      <a:lnTo>
                        <a:pt x="10" y="37"/>
                      </a:lnTo>
                      <a:lnTo>
                        <a:pt x="22" y="37"/>
                      </a:lnTo>
                      <a:lnTo>
                        <a:pt x="22" y="9"/>
                      </a:lnTo>
                      <a:lnTo>
                        <a:pt x="10" y="9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47"/>
                      </a:lnTo>
                      <a:lnTo>
                        <a:pt x="0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34" name="Freeform 361"/>
                <p:cNvSpPr>
                  <a:spLocks noEditPoints="1"/>
                </p:cNvSpPr>
                <p:nvPr/>
              </p:nvSpPr>
              <p:spPr bwMode="auto">
                <a:xfrm>
                  <a:off x="2109788" y="4205288"/>
                  <a:ext cx="52388" cy="134938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11" y="75"/>
                    </a:cxn>
                    <a:cxn ang="0">
                      <a:pos x="23" y="75"/>
                    </a:cxn>
                    <a:cxn ang="0">
                      <a:pos x="23" y="10"/>
                    </a:cxn>
                    <a:cxn ang="0">
                      <a:pos x="11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85"/>
                    </a:cxn>
                    <a:cxn ang="0">
                      <a:pos x="0" y="8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85">
                      <a:moveTo>
                        <a:pt x="11" y="10"/>
                      </a:moveTo>
                      <a:lnTo>
                        <a:pt x="11" y="75"/>
                      </a:lnTo>
                      <a:lnTo>
                        <a:pt x="23" y="75"/>
                      </a:lnTo>
                      <a:lnTo>
                        <a:pt x="23" y="10"/>
                      </a:lnTo>
                      <a:lnTo>
                        <a:pt x="11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85"/>
                      </a:lnTo>
                      <a:lnTo>
                        <a:pt x="0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35" name="Freeform 362"/>
                <p:cNvSpPr>
                  <a:spLocks noEditPoints="1"/>
                </p:cNvSpPr>
                <p:nvPr/>
              </p:nvSpPr>
              <p:spPr bwMode="auto">
                <a:xfrm>
                  <a:off x="2147888" y="4237038"/>
                  <a:ext cx="52388" cy="103188"/>
                </a:xfrm>
                <a:custGeom>
                  <a:avLst/>
                  <a:gdLst/>
                  <a:ahLst/>
                  <a:cxnLst>
                    <a:cxn ang="0">
                      <a:pos x="10" y="11"/>
                    </a:cxn>
                    <a:cxn ang="0">
                      <a:pos x="10" y="55"/>
                    </a:cxn>
                    <a:cxn ang="0">
                      <a:pos x="23" y="55"/>
                    </a:cxn>
                    <a:cxn ang="0">
                      <a:pos x="23" y="11"/>
                    </a:cxn>
                    <a:cxn ang="0">
                      <a:pos x="10" y="11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65"/>
                    </a:cxn>
                    <a:cxn ang="0">
                      <a:pos x="0" y="6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65">
                      <a:moveTo>
                        <a:pt x="10" y="11"/>
                      </a:moveTo>
                      <a:lnTo>
                        <a:pt x="10" y="55"/>
                      </a:lnTo>
                      <a:lnTo>
                        <a:pt x="23" y="55"/>
                      </a:lnTo>
                      <a:lnTo>
                        <a:pt x="23" y="11"/>
                      </a:lnTo>
                      <a:lnTo>
                        <a:pt x="10" y="11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65"/>
                      </a:lnTo>
                      <a:lnTo>
                        <a:pt x="0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36" name="Freeform 363"/>
                <p:cNvSpPr>
                  <a:spLocks noEditPoints="1"/>
                </p:cNvSpPr>
                <p:nvPr/>
              </p:nvSpPr>
              <p:spPr bwMode="auto">
                <a:xfrm>
                  <a:off x="2217738" y="4289425"/>
                  <a:ext cx="52388" cy="50800"/>
                </a:xfrm>
                <a:custGeom>
                  <a:avLst/>
                  <a:gdLst/>
                  <a:ahLst/>
                  <a:cxnLst>
                    <a:cxn ang="0">
                      <a:pos x="11" y="11"/>
                    </a:cxn>
                    <a:cxn ang="0">
                      <a:pos x="11" y="22"/>
                    </a:cxn>
                    <a:cxn ang="0">
                      <a:pos x="23" y="22"/>
                    </a:cxn>
                    <a:cxn ang="0">
                      <a:pos x="23" y="11"/>
                    </a:cxn>
                    <a:cxn ang="0">
                      <a:pos x="11" y="11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32"/>
                    </a:cxn>
                    <a:cxn ang="0">
                      <a:pos x="0" y="3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32">
                      <a:moveTo>
                        <a:pt x="11" y="11"/>
                      </a:moveTo>
                      <a:lnTo>
                        <a:pt x="11" y="22"/>
                      </a:lnTo>
                      <a:lnTo>
                        <a:pt x="23" y="22"/>
                      </a:lnTo>
                      <a:lnTo>
                        <a:pt x="23" y="11"/>
                      </a:lnTo>
                      <a:lnTo>
                        <a:pt x="11" y="11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32"/>
                      </a:lnTo>
                      <a:lnTo>
                        <a:pt x="0" y="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37" name="Freeform 364"/>
                <p:cNvSpPr>
                  <a:spLocks noEditPoints="1"/>
                </p:cNvSpPr>
                <p:nvPr/>
              </p:nvSpPr>
              <p:spPr bwMode="auto">
                <a:xfrm>
                  <a:off x="2255838" y="4251325"/>
                  <a:ext cx="52388" cy="88900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46"/>
                    </a:cxn>
                    <a:cxn ang="0">
                      <a:pos x="23" y="46"/>
                    </a:cxn>
                    <a:cxn ang="0">
                      <a:pos x="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56"/>
                    </a:cxn>
                    <a:cxn ang="0">
                      <a:pos x="0" y="5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56">
                      <a:moveTo>
                        <a:pt x="10" y="10"/>
                      </a:moveTo>
                      <a:lnTo>
                        <a:pt x="10" y="46"/>
                      </a:lnTo>
                      <a:lnTo>
                        <a:pt x="23" y="46"/>
                      </a:lnTo>
                      <a:lnTo>
                        <a:pt x="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56"/>
                      </a:lnTo>
                      <a:lnTo>
                        <a:pt x="0" y="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38" name="Freeform 365"/>
                <p:cNvSpPr>
                  <a:spLocks noEditPoints="1"/>
                </p:cNvSpPr>
                <p:nvPr/>
              </p:nvSpPr>
              <p:spPr bwMode="auto">
                <a:xfrm>
                  <a:off x="2293938" y="4205288"/>
                  <a:ext cx="52388" cy="134938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75"/>
                    </a:cxn>
                    <a:cxn ang="0">
                      <a:pos x="22" y="75"/>
                    </a:cxn>
                    <a:cxn ang="0">
                      <a:pos x="22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85"/>
                    </a:cxn>
                    <a:cxn ang="0">
                      <a:pos x="0" y="8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85">
                      <a:moveTo>
                        <a:pt x="10" y="10"/>
                      </a:moveTo>
                      <a:lnTo>
                        <a:pt x="10" y="75"/>
                      </a:lnTo>
                      <a:lnTo>
                        <a:pt x="22" y="75"/>
                      </a:lnTo>
                      <a:lnTo>
                        <a:pt x="22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85"/>
                      </a:lnTo>
                      <a:lnTo>
                        <a:pt x="0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39" name="Freeform 366"/>
                <p:cNvSpPr>
                  <a:spLocks noEditPoints="1"/>
                </p:cNvSpPr>
                <p:nvPr/>
              </p:nvSpPr>
              <p:spPr bwMode="auto">
                <a:xfrm>
                  <a:off x="2363788" y="4248150"/>
                  <a:ext cx="52388" cy="92075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48"/>
                    </a:cxn>
                    <a:cxn ang="0">
                      <a:pos x="23" y="48"/>
                    </a:cxn>
                    <a:cxn ang="0">
                      <a:pos x="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58"/>
                    </a:cxn>
                    <a:cxn ang="0">
                      <a:pos x="0" y="5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58">
                      <a:moveTo>
                        <a:pt x="10" y="10"/>
                      </a:moveTo>
                      <a:lnTo>
                        <a:pt x="10" y="48"/>
                      </a:lnTo>
                      <a:lnTo>
                        <a:pt x="23" y="48"/>
                      </a:lnTo>
                      <a:lnTo>
                        <a:pt x="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58"/>
                      </a:lnTo>
                      <a:lnTo>
                        <a:pt x="0" y="5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40" name="Freeform 367"/>
                <p:cNvSpPr>
                  <a:spLocks noEditPoints="1"/>
                </p:cNvSpPr>
                <p:nvPr/>
              </p:nvSpPr>
              <p:spPr bwMode="auto">
                <a:xfrm>
                  <a:off x="2401888" y="4284663"/>
                  <a:ext cx="52388" cy="55563"/>
                </a:xfrm>
                <a:custGeom>
                  <a:avLst/>
                  <a:gdLst/>
                  <a:ahLst/>
                  <a:cxnLst>
                    <a:cxn ang="0">
                      <a:pos x="10" y="11"/>
                    </a:cxn>
                    <a:cxn ang="0">
                      <a:pos x="10" y="25"/>
                    </a:cxn>
                    <a:cxn ang="0">
                      <a:pos x="22" y="25"/>
                    </a:cxn>
                    <a:cxn ang="0">
                      <a:pos x="22" y="11"/>
                    </a:cxn>
                    <a:cxn ang="0">
                      <a:pos x="10" y="11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35"/>
                    </a:cxn>
                    <a:cxn ang="0">
                      <a:pos x="0" y="3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35">
                      <a:moveTo>
                        <a:pt x="10" y="11"/>
                      </a:moveTo>
                      <a:lnTo>
                        <a:pt x="10" y="25"/>
                      </a:lnTo>
                      <a:lnTo>
                        <a:pt x="22" y="25"/>
                      </a:lnTo>
                      <a:lnTo>
                        <a:pt x="22" y="11"/>
                      </a:lnTo>
                      <a:lnTo>
                        <a:pt x="10" y="11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35"/>
                      </a:lnTo>
                      <a:lnTo>
                        <a:pt x="0" y="3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41" name="Freeform 368"/>
                <p:cNvSpPr>
                  <a:spLocks noEditPoints="1"/>
                </p:cNvSpPr>
                <p:nvPr/>
              </p:nvSpPr>
              <p:spPr bwMode="auto">
                <a:xfrm>
                  <a:off x="2439988" y="4194175"/>
                  <a:ext cx="49213" cy="146050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82"/>
                    </a:cxn>
                    <a:cxn ang="0">
                      <a:pos x="22" y="82"/>
                    </a:cxn>
                    <a:cxn ang="0">
                      <a:pos x="22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1" y="0"/>
                    </a:cxn>
                    <a:cxn ang="0">
                      <a:pos x="31" y="92"/>
                    </a:cxn>
                    <a:cxn ang="0">
                      <a:pos x="0" y="9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1" h="92">
                      <a:moveTo>
                        <a:pt x="10" y="10"/>
                      </a:moveTo>
                      <a:lnTo>
                        <a:pt x="10" y="82"/>
                      </a:lnTo>
                      <a:lnTo>
                        <a:pt x="22" y="82"/>
                      </a:lnTo>
                      <a:lnTo>
                        <a:pt x="22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1" y="0"/>
                      </a:lnTo>
                      <a:lnTo>
                        <a:pt x="31" y="92"/>
                      </a:lnTo>
                      <a:lnTo>
                        <a:pt x="0" y="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42" name="Rectangle 369"/>
                <p:cNvSpPr>
                  <a:spLocks noChangeArrowheads="1"/>
                </p:cNvSpPr>
                <p:nvPr/>
              </p:nvSpPr>
              <p:spPr bwMode="auto">
                <a:xfrm>
                  <a:off x="2078038" y="4138613"/>
                  <a:ext cx="125413" cy="15875"/>
                </a:xfrm>
                <a:prstGeom prst="rect">
                  <a:avLst/>
                </a:pr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43" name="Rectangle 370"/>
                <p:cNvSpPr>
                  <a:spLocks noChangeArrowheads="1"/>
                </p:cNvSpPr>
                <p:nvPr/>
              </p:nvSpPr>
              <p:spPr bwMode="auto">
                <a:xfrm>
                  <a:off x="2078038" y="4168775"/>
                  <a:ext cx="50800" cy="15875"/>
                </a:xfrm>
                <a:prstGeom prst="rect">
                  <a:avLst/>
                </a:pr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  <p:grpSp>
          <p:nvGrpSpPr>
            <p:cNvPr id="454" name="Группа 453"/>
            <p:cNvGrpSpPr/>
            <p:nvPr/>
          </p:nvGrpSpPr>
          <p:grpSpPr>
            <a:xfrm>
              <a:off x="4159856" y="4333100"/>
              <a:ext cx="1206615" cy="1171947"/>
              <a:chOff x="4159856" y="4333100"/>
              <a:chExt cx="1206615" cy="1171947"/>
            </a:xfrm>
          </p:grpSpPr>
          <p:grpSp>
            <p:nvGrpSpPr>
              <p:cNvPr id="421" name="Группа 420"/>
              <p:cNvGrpSpPr/>
              <p:nvPr/>
            </p:nvGrpSpPr>
            <p:grpSpPr>
              <a:xfrm>
                <a:off x="4178483" y="4333100"/>
                <a:ext cx="1187988" cy="720000"/>
                <a:chOff x="4274019" y="4455932"/>
                <a:chExt cx="1187988" cy="720000"/>
              </a:xfrm>
            </p:grpSpPr>
            <p:grpSp>
              <p:nvGrpSpPr>
                <p:cNvPr id="239" name="Группа 109"/>
                <p:cNvGrpSpPr/>
                <p:nvPr/>
              </p:nvGrpSpPr>
              <p:grpSpPr>
                <a:xfrm>
                  <a:off x="4274019" y="4611962"/>
                  <a:ext cx="481445" cy="551438"/>
                  <a:chOff x="1192213" y="5146675"/>
                  <a:chExt cx="492125" cy="650879"/>
                </a:xfrm>
                <a:solidFill>
                  <a:srgbClr val="FF0000"/>
                </a:solidFill>
              </p:grpSpPr>
              <p:sp>
                <p:nvSpPr>
                  <p:cNvPr id="241" name="Freeform 444"/>
                  <p:cNvSpPr>
                    <a:spLocks/>
                  </p:cNvSpPr>
                  <p:nvPr/>
                </p:nvSpPr>
                <p:spPr bwMode="auto">
                  <a:xfrm>
                    <a:off x="1192213" y="5489579"/>
                    <a:ext cx="492125" cy="307975"/>
                  </a:xfrm>
                  <a:custGeom>
                    <a:avLst/>
                    <a:gdLst/>
                    <a:ahLst/>
                    <a:cxnLst>
                      <a:cxn ang="0">
                        <a:pos x="239" y="0"/>
                      </a:cxn>
                      <a:cxn ang="0">
                        <a:pos x="243" y="1"/>
                      </a:cxn>
                      <a:cxn ang="0">
                        <a:pos x="246" y="3"/>
                      </a:cxn>
                      <a:cxn ang="0">
                        <a:pos x="249" y="6"/>
                      </a:cxn>
                      <a:cxn ang="0">
                        <a:pos x="250" y="11"/>
                      </a:cxn>
                      <a:cxn ang="0">
                        <a:pos x="250" y="112"/>
                      </a:cxn>
                      <a:cxn ang="0">
                        <a:pos x="169" y="112"/>
                      </a:cxn>
                      <a:cxn ang="0">
                        <a:pos x="140" y="115"/>
                      </a:cxn>
                      <a:cxn ang="0">
                        <a:pos x="112" y="124"/>
                      </a:cxn>
                      <a:cxn ang="0">
                        <a:pos x="87" y="137"/>
                      </a:cxn>
                      <a:cxn ang="0">
                        <a:pos x="65" y="156"/>
                      </a:cxn>
                      <a:cxn ang="0">
                        <a:pos x="47" y="178"/>
                      </a:cxn>
                      <a:cxn ang="0">
                        <a:pos x="34" y="202"/>
                      </a:cxn>
                      <a:cxn ang="0">
                        <a:pos x="25" y="230"/>
                      </a:cxn>
                      <a:cxn ang="0">
                        <a:pos x="22" y="259"/>
                      </a:cxn>
                      <a:cxn ang="0">
                        <a:pos x="22" y="367"/>
                      </a:cxn>
                      <a:cxn ang="0">
                        <a:pos x="598" y="367"/>
                      </a:cxn>
                      <a:cxn ang="0">
                        <a:pos x="598" y="259"/>
                      </a:cxn>
                      <a:cxn ang="0">
                        <a:pos x="595" y="230"/>
                      </a:cxn>
                      <a:cxn ang="0">
                        <a:pos x="586" y="202"/>
                      </a:cxn>
                      <a:cxn ang="0">
                        <a:pos x="573" y="178"/>
                      </a:cxn>
                      <a:cxn ang="0">
                        <a:pos x="555" y="156"/>
                      </a:cxn>
                      <a:cxn ang="0">
                        <a:pos x="533" y="137"/>
                      </a:cxn>
                      <a:cxn ang="0">
                        <a:pos x="508" y="124"/>
                      </a:cxn>
                      <a:cxn ang="0">
                        <a:pos x="481" y="115"/>
                      </a:cxn>
                      <a:cxn ang="0">
                        <a:pos x="451" y="112"/>
                      </a:cxn>
                      <a:cxn ang="0">
                        <a:pos x="371" y="112"/>
                      </a:cxn>
                      <a:cxn ang="0">
                        <a:pos x="371" y="7"/>
                      </a:cxn>
                      <a:cxn ang="0">
                        <a:pos x="373" y="4"/>
                      </a:cxn>
                      <a:cxn ang="0">
                        <a:pos x="375" y="2"/>
                      </a:cxn>
                      <a:cxn ang="0">
                        <a:pos x="382" y="0"/>
                      </a:cxn>
                      <a:cxn ang="0">
                        <a:pos x="385" y="1"/>
                      </a:cxn>
                      <a:cxn ang="0">
                        <a:pos x="387" y="2"/>
                      </a:cxn>
                      <a:cxn ang="0">
                        <a:pos x="389" y="4"/>
                      </a:cxn>
                      <a:cxn ang="0">
                        <a:pos x="392" y="7"/>
                      </a:cxn>
                      <a:cxn ang="0">
                        <a:pos x="392" y="91"/>
                      </a:cxn>
                      <a:cxn ang="0">
                        <a:pos x="451" y="91"/>
                      </a:cxn>
                      <a:cxn ang="0">
                        <a:pos x="485" y="94"/>
                      </a:cxn>
                      <a:cxn ang="0">
                        <a:pos x="517" y="104"/>
                      </a:cxn>
                      <a:cxn ang="0">
                        <a:pos x="546" y="120"/>
                      </a:cxn>
                      <a:cxn ang="0">
                        <a:pos x="571" y="140"/>
                      </a:cxn>
                      <a:cxn ang="0">
                        <a:pos x="592" y="166"/>
                      </a:cxn>
                      <a:cxn ang="0">
                        <a:pos x="607" y="194"/>
                      </a:cxn>
                      <a:cxn ang="0">
                        <a:pos x="617" y="225"/>
                      </a:cxn>
                      <a:cxn ang="0">
                        <a:pos x="620" y="259"/>
                      </a:cxn>
                      <a:cxn ang="0">
                        <a:pos x="620" y="388"/>
                      </a:cxn>
                      <a:cxn ang="0">
                        <a:pos x="0" y="388"/>
                      </a:cxn>
                      <a:cxn ang="0">
                        <a:pos x="0" y="259"/>
                      </a:cxn>
                      <a:cxn ang="0">
                        <a:pos x="3" y="225"/>
                      </a:cxn>
                      <a:cxn ang="0">
                        <a:pos x="13" y="194"/>
                      </a:cxn>
                      <a:cxn ang="0">
                        <a:pos x="29" y="166"/>
                      </a:cxn>
                      <a:cxn ang="0">
                        <a:pos x="50" y="140"/>
                      </a:cxn>
                      <a:cxn ang="0">
                        <a:pos x="75" y="120"/>
                      </a:cxn>
                      <a:cxn ang="0">
                        <a:pos x="104" y="104"/>
                      </a:cxn>
                      <a:cxn ang="0">
                        <a:pos x="135" y="94"/>
                      </a:cxn>
                      <a:cxn ang="0">
                        <a:pos x="169" y="91"/>
                      </a:cxn>
                      <a:cxn ang="0">
                        <a:pos x="228" y="91"/>
                      </a:cxn>
                      <a:cxn ang="0">
                        <a:pos x="228" y="7"/>
                      </a:cxn>
                      <a:cxn ang="0">
                        <a:pos x="230" y="4"/>
                      </a:cxn>
                      <a:cxn ang="0">
                        <a:pos x="232" y="2"/>
                      </a:cxn>
                      <a:cxn ang="0">
                        <a:pos x="239" y="0"/>
                      </a:cxn>
                    </a:cxnLst>
                    <a:rect l="0" t="0" r="r" b="b"/>
                    <a:pathLst>
                      <a:path w="620" h="388">
                        <a:moveTo>
                          <a:pt x="239" y="0"/>
                        </a:moveTo>
                        <a:lnTo>
                          <a:pt x="243" y="1"/>
                        </a:lnTo>
                        <a:lnTo>
                          <a:pt x="246" y="3"/>
                        </a:lnTo>
                        <a:lnTo>
                          <a:pt x="249" y="6"/>
                        </a:lnTo>
                        <a:lnTo>
                          <a:pt x="250" y="11"/>
                        </a:lnTo>
                        <a:lnTo>
                          <a:pt x="250" y="112"/>
                        </a:lnTo>
                        <a:lnTo>
                          <a:pt x="169" y="112"/>
                        </a:lnTo>
                        <a:lnTo>
                          <a:pt x="140" y="115"/>
                        </a:lnTo>
                        <a:lnTo>
                          <a:pt x="112" y="124"/>
                        </a:lnTo>
                        <a:lnTo>
                          <a:pt x="87" y="137"/>
                        </a:lnTo>
                        <a:lnTo>
                          <a:pt x="65" y="156"/>
                        </a:lnTo>
                        <a:lnTo>
                          <a:pt x="47" y="178"/>
                        </a:lnTo>
                        <a:lnTo>
                          <a:pt x="34" y="202"/>
                        </a:lnTo>
                        <a:lnTo>
                          <a:pt x="25" y="230"/>
                        </a:lnTo>
                        <a:lnTo>
                          <a:pt x="22" y="259"/>
                        </a:lnTo>
                        <a:lnTo>
                          <a:pt x="22" y="367"/>
                        </a:lnTo>
                        <a:lnTo>
                          <a:pt x="598" y="367"/>
                        </a:lnTo>
                        <a:lnTo>
                          <a:pt x="598" y="259"/>
                        </a:lnTo>
                        <a:lnTo>
                          <a:pt x="595" y="230"/>
                        </a:lnTo>
                        <a:lnTo>
                          <a:pt x="586" y="202"/>
                        </a:lnTo>
                        <a:lnTo>
                          <a:pt x="573" y="178"/>
                        </a:lnTo>
                        <a:lnTo>
                          <a:pt x="555" y="156"/>
                        </a:lnTo>
                        <a:lnTo>
                          <a:pt x="533" y="137"/>
                        </a:lnTo>
                        <a:lnTo>
                          <a:pt x="508" y="124"/>
                        </a:lnTo>
                        <a:lnTo>
                          <a:pt x="481" y="115"/>
                        </a:lnTo>
                        <a:lnTo>
                          <a:pt x="451" y="112"/>
                        </a:lnTo>
                        <a:lnTo>
                          <a:pt x="371" y="112"/>
                        </a:lnTo>
                        <a:lnTo>
                          <a:pt x="371" y="7"/>
                        </a:lnTo>
                        <a:lnTo>
                          <a:pt x="373" y="4"/>
                        </a:lnTo>
                        <a:lnTo>
                          <a:pt x="375" y="2"/>
                        </a:lnTo>
                        <a:lnTo>
                          <a:pt x="382" y="0"/>
                        </a:lnTo>
                        <a:lnTo>
                          <a:pt x="385" y="1"/>
                        </a:lnTo>
                        <a:lnTo>
                          <a:pt x="387" y="2"/>
                        </a:lnTo>
                        <a:lnTo>
                          <a:pt x="389" y="4"/>
                        </a:lnTo>
                        <a:lnTo>
                          <a:pt x="392" y="7"/>
                        </a:lnTo>
                        <a:lnTo>
                          <a:pt x="392" y="91"/>
                        </a:lnTo>
                        <a:lnTo>
                          <a:pt x="451" y="91"/>
                        </a:lnTo>
                        <a:lnTo>
                          <a:pt x="485" y="94"/>
                        </a:lnTo>
                        <a:lnTo>
                          <a:pt x="517" y="104"/>
                        </a:lnTo>
                        <a:lnTo>
                          <a:pt x="546" y="120"/>
                        </a:lnTo>
                        <a:lnTo>
                          <a:pt x="571" y="140"/>
                        </a:lnTo>
                        <a:lnTo>
                          <a:pt x="592" y="166"/>
                        </a:lnTo>
                        <a:lnTo>
                          <a:pt x="607" y="194"/>
                        </a:lnTo>
                        <a:lnTo>
                          <a:pt x="617" y="225"/>
                        </a:lnTo>
                        <a:lnTo>
                          <a:pt x="620" y="259"/>
                        </a:lnTo>
                        <a:lnTo>
                          <a:pt x="620" y="388"/>
                        </a:lnTo>
                        <a:lnTo>
                          <a:pt x="0" y="388"/>
                        </a:lnTo>
                        <a:lnTo>
                          <a:pt x="0" y="259"/>
                        </a:lnTo>
                        <a:lnTo>
                          <a:pt x="3" y="225"/>
                        </a:lnTo>
                        <a:lnTo>
                          <a:pt x="13" y="194"/>
                        </a:lnTo>
                        <a:lnTo>
                          <a:pt x="29" y="166"/>
                        </a:lnTo>
                        <a:lnTo>
                          <a:pt x="50" y="140"/>
                        </a:lnTo>
                        <a:lnTo>
                          <a:pt x="75" y="120"/>
                        </a:lnTo>
                        <a:lnTo>
                          <a:pt x="104" y="104"/>
                        </a:lnTo>
                        <a:lnTo>
                          <a:pt x="135" y="94"/>
                        </a:lnTo>
                        <a:lnTo>
                          <a:pt x="169" y="91"/>
                        </a:lnTo>
                        <a:lnTo>
                          <a:pt x="228" y="91"/>
                        </a:lnTo>
                        <a:lnTo>
                          <a:pt x="228" y="7"/>
                        </a:lnTo>
                        <a:lnTo>
                          <a:pt x="230" y="4"/>
                        </a:lnTo>
                        <a:lnTo>
                          <a:pt x="232" y="2"/>
                        </a:lnTo>
                        <a:lnTo>
                          <a:pt x="239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rgbClr val="FF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242" name="Freeform 445"/>
                  <p:cNvSpPr>
                    <a:spLocks/>
                  </p:cNvSpPr>
                  <p:nvPr/>
                </p:nvSpPr>
                <p:spPr bwMode="auto">
                  <a:xfrm>
                    <a:off x="1338263" y="5568950"/>
                    <a:ext cx="198438" cy="187325"/>
                  </a:xfrm>
                  <a:custGeom>
                    <a:avLst/>
                    <a:gdLst/>
                    <a:ahLst/>
                    <a:cxnLst>
                      <a:cxn ang="0">
                        <a:pos x="11" y="0"/>
                      </a:cxn>
                      <a:cxn ang="0">
                        <a:pos x="14" y="1"/>
                      </a:cxn>
                      <a:cxn ang="0">
                        <a:pos x="16" y="2"/>
                      </a:cxn>
                      <a:cxn ang="0">
                        <a:pos x="19" y="4"/>
                      </a:cxn>
                      <a:cxn ang="0">
                        <a:pos x="21" y="7"/>
                      </a:cxn>
                      <a:cxn ang="0">
                        <a:pos x="21" y="82"/>
                      </a:cxn>
                      <a:cxn ang="0">
                        <a:pos x="24" y="102"/>
                      </a:cxn>
                      <a:cxn ang="0">
                        <a:pos x="32" y="121"/>
                      </a:cxn>
                      <a:cxn ang="0">
                        <a:pos x="43" y="139"/>
                      </a:cxn>
                      <a:cxn ang="0">
                        <a:pos x="57" y="156"/>
                      </a:cxn>
                      <a:cxn ang="0">
                        <a:pos x="73" y="171"/>
                      </a:cxn>
                      <a:cxn ang="0">
                        <a:pos x="88" y="184"/>
                      </a:cxn>
                      <a:cxn ang="0">
                        <a:pos x="102" y="195"/>
                      </a:cxn>
                      <a:cxn ang="0">
                        <a:pos x="115" y="204"/>
                      </a:cxn>
                      <a:cxn ang="0">
                        <a:pos x="124" y="210"/>
                      </a:cxn>
                      <a:cxn ang="0">
                        <a:pos x="133" y="204"/>
                      </a:cxn>
                      <a:cxn ang="0">
                        <a:pos x="145" y="195"/>
                      </a:cxn>
                      <a:cxn ang="0">
                        <a:pos x="161" y="184"/>
                      </a:cxn>
                      <a:cxn ang="0">
                        <a:pos x="176" y="171"/>
                      </a:cxn>
                      <a:cxn ang="0">
                        <a:pos x="190" y="156"/>
                      </a:cxn>
                      <a:cxn ang="0">
                        <a:pos x="205" y="139"/>
                      </a:cxn>
                      <a:cxn ang="0">
                        <a:pos x="216" y="121"/>
                      </a:cxn>
                      <a:cxn ang="0">
                        <a:pos x="223" y="102"/>
                      </a:cxn>
                      <a:cxn ang="0">
                        <a:pos x="227" y="82"/>
                      </a:cxn>
                      <a:cxn ang="0">
                        <a:pos x="227" y="7"/>
                      </a:cxn>
                      <a:cxn ang="0">
                        <a:pos x="229" y="4"/>
                      </a:cxn>
                      <a:cxn ang="0">
                        <a:pos x="231" y="2"/>
                      </a:cxn>
                      <a:cxn ang="0">
                        <a:pos x="238" y="0"/>
                      </a:cxn>
                      <a:cxn ang="0">
                        <a:pos x="242" y="1"/>
                      </a:cxn>
                      <a:cxn ang="0">
                        <a:pos x="245" y="3"/>
                      </a:cxn>
                      <a:cxn ang="0">
                        <a:pos x="247" y="6"/>
                      </a:cxn>
                      <a:cxn ang="0">
                        <a:pos x="249" y="11"/>
                      </a:cxn>
                      <a:cxn ang="0">
                        <a:pos x="249" y="82"/>
                      </a:cxn>
                      <a:cxn ang="0">
                        <a:pos x="246" y="104"/>
                      </a:cxn>
                      <a:cxn ang="0">
                        <a:pos x="239" y="125"/>
                      </a:cxn>
                      <a:cxn ang="0">
                        <a:pos x="228" y="145"/>
                      </a:cxn>
                      <a:cxn ang="0">
                        <a:pos x="214" y="162"/>
                      </a:cxn>
                      <a:cxn ang="0">
                        <a:pos x="199" y="180"/>
                      </a:cxn>
                      <a:cxn ang="0">
                        <a:pos x="183" y="194"/>
                      </a:cxn>
                      <a:cxn ang="0">
                        <a:pos x="167" y="206"/>
                      </a:cxn>
                      <a:cxn ang="0">
                        <a:pos x="153" y="216"/>
                      </a:cxn>
                      <a:cxn ang="0">
                        <a:pos x="142" y="225"/>
                      </a:cxn>
                      <a:cxn ang="0">
                        <a:pos x="133" y="230"/>
                      </a:cxn>
                      <a:cxn ang="0">
                        <a:pos x="130" y="232"/>
                      </a:cxn>
                      <a:cxn ang="0">
                        <a:pos x="124" y="235"/>
                      </a:cxn>
                      <a:cxn ang="0">
                        <a:pos x="119" y="232"/>
                      </a:cxn>
                      <a:cxn ang="0">
                        <a:pos x="115" y="230"/>
                      </a:cxn>
                      <a:cxn ang="0">
                        <a:pos x="107" y="225"/>
                      </a:cxn>
                      <a:cxn ang="0">
                        <a:pos x="96" y="216"/>
                      </a:cxn>
                      <a:cxn ang="0">
                        <a:pos x="81" y="206"/>
                      </a:cxn>
                      <a:cxn ang="0">
                        <a:pos x="66" y="194"/>
                      </a:cxn>
                      <a:cxn ang="0">
                        <a:pos x="49" y="180"/>
                      </a:cxn>
                      <a:cxn ang="0">
                        <a:pos x="34" y="162"/>
                      </a:cxn>
                      <a:cxn ang="0">
                        <a:pos x="21" y="145"/>
                      </a:cxn>
                      <a:cxn ang="0">
                        <a:pos x="10" y="125"/>
                      </a:cxn>
                      <a:cxn ang="0">
                        <a:pos x="2" y="104"/>
                      </a:cxn>
                      <a:cxn ang="0">
                        <a:pos x="0" y="82"/>
                      </a:cxn>
                      <a:cxn ang="0">
                        <a:pos x="0" y="7"/>
                      </a:cxn>
                      <a:cxn ang="0">
                        <a:pos x="2" y="4"/>
                      </a:cxn>
                      <a:cxn ang="0">
                        <a:pos x="4" y="2"/>
                      </a:cxn>
                      <a:cxn ang="0">
                        <a:pos x="11" y="0"/>
                      </a:cxn>
                    </a:cxnLst>
                    <a:rect l="0" t="0" r="r" b="b"/>
                    <a:pathLst>
                      <a:path w="249" h="235">
                        <a:moveTo>
                          <a:pt x="11" y="0"/>
                        </a:moveTo>
                        <a:lnTo>
                          <a:pt x="14" y="1"/>
                        </a:lnTo>
                        <a:lnTo>
                          <a:pt x="16" y="2"/>
                        </a:lnTo>
                        <a:lnTo>
                          <a:pt x="19" y="4"/>
                        </a:lnTo>
                        <a:lnTo>
                          <a:pt x="21" y="7"/>
                        </a:lnTo>
                        <a:lnTo>
                          <a:pt x="21" y="82"/>
                        </a:lnTo>
                        <a:lnTo>
                          <a:pt x="24" y="102"/>
                        </a:lnTo>
                        <a:lnTo>
                          <a:pt x="32" y="121"/>
                        </a:lnTo>
                        <a:lnTo>
                          <a:pt x="43" y="139"/>
                        </a:lnTo>
                        <a:lnTo>
                          <a:pt x="57" y="156"/>
                        </a:lnTo>
                        <a:lnTo>
                          <a:pt x="73" y="171"/>
                        </a:lnTo>
                        <a:lnTo>
                          <a:pt x="88" y="184"/>
                        </a:lnTo>
                        <a:lnTo>
                          <a:pt x="102" y="195"/>
                        </a:lnTo>
                        <a:lnTo>
                          <a:pt x="115" y="204"/>
                        </a:lnTo>
                        <a:lnTo>
                          <a:pt x="124" y="210"/>
                        </a:lnTo>
                        <a:lnTo>
                          <a:pt x="133" y="204"/>
                        </a:lnTo>
                        <a:lnTo>
                          <a:pt x="145" y="195"/>
                        </a:lnTo>
                        <a:lnTo>
                          <a:pt x="161" y="184"/>
                        </a:lnTo>
                        <a:lnTo>
                          <a:pt x="176" y="171"/>
                        </a:lnTo>
                        <a:lnTo>
                          <a:pt x="190" y="156"/>
                        </a:lnTo>
                        <a:lnTo>
                          <a:pt x="205" y="139"/>
                        </a:lnTo>
                        <a:lnTo>
                          <a:pt x="216" y="121"/>
                        </a:lnTo>
                        <a:lnTo>
                          <a:pt x="223" y="102"/>
                        </a:lnTo>
                        <a:lnTo>
                          <a:pt x="227" y="82"/>
                        </a:lnTo>
                        <a:lnTo>
                          <a:pt x="227" y="7"/>
                        </a:lnTo>
                        <a:lnTo>
                          <a:pt x="229" y="4"/>
                        </a:lnTo>
                        <a:lnTo>
                          <a:pt x="231" y="2"/>
                        </a:lnTo>
                        <a:lnTo>
                          <a:pt x="238" y="0"/>
                        </a:lnTo>
                        <a:lnTo>
                          <a:pt x="242" y="1"/>
                        </a:lnTo>
                        <a:lnTo>
                          <a:pt x="245" y="3"/>
                        </a:lnTo>
                        <a:lnTo>
                          <a:pt x="247" y="6"/>
                        </a:lnTo>
                        <a:lnTo>
                          <a:pt x="249" y="11"/>
                        </a:lnTo>
                        <a:lnTo>
                          <a:pt x="249" y="82"/>
                        </a:lnTo>
                        <a:lnTo>
                          <a:pt x="246" y="104"/>
                        </a:lnTo>
                        <a:lnTo>
                          <a:pt x="239" y="125"/>
                        </a:lnTo>
                        <a:lnTo>
                          <a:pt x="228" y="145"/>
                        </a:lnTo>
                        <a:lnTo>
                          <a:pt x="214" y="162"/>
                        </a:lnTo>
                        <a:lnTo>
                          <a:pt x="199" y="180"/>
                        </a:lnTo>
                        <a:lnTo>
                          <a:pt x="183" y="194"/>
                        </a:lnTo>
                        <a:lnTo>
                          <a:pt x="167" y="206"/>
                        </a:lnTo>
                        <a:lnTo>
                          <a:pt x="153" y="216"/>
                        </a:lnTo>
                        <a:lnTo>
                          <a:pt x="142" y="225"/>
                        </a:lnTo>
                        <a:lnTo>
                          <a:pt x="133" y="230"/>
                        </a:lnTo>
                        <a:lnTo>
                          <a:pt x="130" y="232"/>
                        </a:lnTo>
                        <a:lnTo>
                          <a:pt x="124" y="235"/>
                        </a:lnTo>
                        <a:lnTo>
                          <a:pt x="119" y="232"/>
                        </a:lnTo>
                        <a:lnTo>
                          <a:pt x="115" y="230"/>
                        </a:lnTo>
                        <a:lnTo>
                          <a:pt x="107" y="225"/>
                        </a:lnTo>
                        <a:lnTo>
                          <a:pt x="96" y="216"/>
                        </a:lnTo>
                        <a:lnTo>
                          <a:pt x="81" y="206"/>
                        </a:lnTo>
                        <a:lnTo>
                          <a:pt x="66" y="194"/>
                        </a:lnTo>
                        <a:lnTo>
                          <a:pt x="49" y="180"/>
                        </a:lnTo>
                        <a:lnTo>
                          <a:pt x="34" y="162"/>
                        </a:lnTo>
                        <a:lnTo>
                          <a:pt x="21" y="145"/>
                        </a:lnTo>
                        <a:lnTo>
                          <a:pt x="10" y="125"/>
                        </a:lnTo>
                        <a:lnTo>
                          <a:pt x="2" y="104"/>
                        </a:lnTo>
                        <a:lnTo>
                          <a:pt x="0" y="82"/>
                        </a:lnTo>
                        <a:lnTo>
                          <a:pt x="0" y="7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rgbClr val="FF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243" name="Freeform 446"/>
                  <p:cNvSpPr>
                    <a:spLocks/>
                  </p:cNvSpPr>
                  <p:nvPr/>
                </p:nvSpPr>
                <p:spPr bwMode="auto">
                  <a:xfrm>
                    <a:off x="1276350" y="5249863"/>
                    <a:ext cx="322263" cy="271463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54" y="5"/>
                      </a:cxn>
                      <a:cxn ang="0">
                        <a:pos x="56" y="10"/>
                      </a:cxn>
                      <a:cxn ang="0">
                        <a:pos x="54" y="82"/>
                      </a:cxn>
                      <a:cxn ang="0">
                        <a:pos x="48" y="84"/>
                      </a:cxn>
                      <a:cxn ang="0">
                        <a:pos x="35" y="86"/>
                      </a:cxn>
                      <a:cxn ang="0">
                        <a:pos x="24" y="98"/>
                      </a:cxn>
                      <a:cxn ang="0">
                        <a:pos x="22" y="141"/>
                      </a:cxn>
                      <a:cxn ang="0">
                        <a:pos x="33" y="160"/>
                      </a:cxn>
                      <a:cxn ang="0">
                        <a:pos x="46" y="163"/>
                      </a:cxn>
                      <a:cxn ang="0">
                        <a:pos x="55" y="167"/>
                      </a:cxn>
                      <a:cxn ang="0">
                        <a:pos x="57" y="175"/>
                      </a:cxn>
                      <a:cxn ang="0">
                        <a:pos x="69" y="231"/>
                      </a:cxn>
                      <a:cxn ang="0">
                        <a:pos x="100" y="277"/>
                      </a:cxn>
                      <a:cxn ang="0">
                        <a:pos x="146" y="309"/>
                      </a:cxn>
                      <a:cxn ang="0">
                        <a:pos x="203" y="320"/>
                      </a:cxn>
                      <a:cxn ang="0">
                        <a:pos x="259" y="309"/>
                      </a:cxn>
                      <a:cxn ang="0">
                        <a:pos x="306" y="277"/>
                      </a:cxn>
                      <a:cxn ang="0">
                        <a:pos x="337" y="231"/>
                      </a:cxn>
                      <a:cxn ang="0">
                        <a:pos x="348" y="175"/>
                      </a:cxn>
                      <a:cxn ang="0">
                        <a:pos x="350" y="170"/>
                      </a:cxn>
                      <a:cxn ang="0">
                        <a:pos x="355" y="164"/>
                      </a:cxn>
                      <a:cxn ang="0">
                        <a:pos x="363" y="163"/>
                      </a:cxn>
                      <a:cxn ang="0">
                        <a:pos x="381" y="152"/>
                      </a:cxn>
                      <a:cxn ang="0">
                        <a:pos x="385" y="107"/>
                      </a:cxn>
                      <a:cxn ang="0">
                        <a:pos x="378" y="90"/>
                      </a:cxn>
                      <a:cxn ang="0">
                        <a:pos x="363" y="84"/>
                      </a:cxn>
                      <a:cxn ang="0">
                        <a:pos x="353" y="82"/>
                      </a:cxn>
                      <a:cxn ang="0">
                        <a:pos x="350" y="76"/>
                      </a:cxn>
                      <a:cxn ang="0">
                        <a:pos x="351" y="10"/>
                      </a:cxn>
                      <a:cxn ang="0">
                        <a:pos x="355" y="2"/>
                      </a:cxn>
                      <a:cxn ang="0">
                        <a:pos x="365" y="0"/>
                      </a:cxn>
                      <a:cxn ang="0">
                        <a:pos x="370" y="5"/>
                      </a:cxn>
                      <a:cxn ang="0">
                        <a:pos x="372" y="64"/>
                      </a:cxn>
                      <a:cxn ang="0">
                        <a:pos x="397" y="78"/>
                      </a:cxn>
                      <a:cxn ang="0">
                        <a:pos x="407" y="107"/>
                      </a:cxn>
                      <a:cxn ang="0">
                        <a:pos x="405" y="156"/>
                      </a:cxn>
                      <a:cxn ang="0">
                        <a:pos x="385" y="179"/>
                      </a:cxn>
                      <a:cxn ang="0">
                        <a:pos x="365" y="217"/>
                      </a:cxn>
                      <a:cxn ang="0">
                        <a:pos x="339" y="273"/>
                      </a:cxn>
                      <a:cxn ang="0">
                        <a:pos x="293" y="316"/>
                      </a:cxn>
                      <a:cxn ang="0">
                        <a:pos x="236" y="339"/>
                      </a:cxn>
                      <a:cxn ang="0">
                        <a:pos x="170" y="339"/>
                      </a:cxn>
                      <a:cxn ang="0">
                        <a:pos x="112" y="316"/>
                      </a:cxn>
                      <a:cxn ang="0">
                        <a:pos x="67" y="273"/>
                      </a:cxn>
                      <a:cxn ang="0">
                        <a:pos x="40" y="217"/>
                      </a:cxn>
                      <a:cxn ang="0">
                        <a:pos x="22" y="179"/>
                      </a:cxn>
                      <a:cxn ang="0">
                        <a:pos x="2" y="156"/>
                      </a:cxn>
                      <a:cxn ang="0">
                        <a:pos x="0" y="107"/>
                      </a:cxn>
                      <a:cxn ang="0">
                        <a:pos x="10" y="78"/>
                      </a:cxn>
                      <a:cxn ang="0">
                        <a:pos x="35" y="64"/>
                      </a:cxn>
                      <a:cxn ang="0">
                        <a:pos x="34" y="8"/>
                      </a:cxn>
                      <a:cxn ang="0">
                        <a:pos x="38" y="2"/>
                      </a:cxn>
                    </a:cxnLst>
                    <a:rect l="0" t="0" r="r" b="b"/>
                    <a:pathLst>
                      <a:path w="407" h="342">
                        <a:moveTo>
                          <a:pt x="42" y="0"/>
                        </a:moveTo>
                        <a:lnTo>
                          <a:pt x="48" y="0"/>
                        </a:lnTo>
                        <a:lnTo>
                          <a:pt x="51" y="2"/>
                        </a:lnTo>
                        <a:lnTo>
                          <a:pt x="54" y="5"/>
                        </a:lnTo>
                        <a:lnTo>
                          <a:pt x="55" y="7"/>
                        </a:lnTo>
                        <a:lnTo>
                          <a:pt x="56" y="10"/>
                        </a:lnTo>
                        <a:lnTo>
                          <a:pt x="56" y="73"/>
                        </a:lnTo>
                        <a:lnTo>
                          <a:pt x="54" y="82"/>
                        </a:lnTo>
                        <a:lnTo>
                          <a:pt x="51" y="83"/>
                        </a:lnTo>
                        <a:lnTo>
                          <a:pt x="48" y="84"/>
                        </a:lnTo>
                        <a:lnTo>
                          <a:pt x="44" y="84"/>
                        </a:lnTo>
                        <a:lnTo>
                          <a:pt x="35" y="86"/>
                        </a:lnTo>
                        <a:lnTo>
                          <a:pt x="28" y="90"/>
                        </a:lnTo>
                        <a:lnTo>
                          <a:pt x="24" y="98"/>
                        </a:lnTo>
                        <a:lnTo>
                          <a:pt x="22" y="107"/>
                        </a:lnTo>
                        <a:lnTo>
                          <a:pt x="22" y="141"/>
                        </a:lnTo>
                        <a:lnTo>
                          <a:pt x="25" y="152"/>
                        </a:lnTo>
                        <a:lnTo>
                          <a:pt x="33" y="160"/>
                        </a:lnTo>
                        <a:lnTo>
                          <a:pt x="44" y="163"/>
                        </a:lnTo>
                        <a:lnTo>
                          <a:pt x="46" y="163"/>
                        </a:lnTo>
                        <a:lnTo>
                          <a:pt x="53" y="165"/>
                        </a:lnTo>
                        <a:lnTo>
                          <a:pt x="55" y="167"/>
                        </a:lnTo>
                        <a:lnTo>
                          <a:pt x="57" y="171"/>
                        </a:lnTo>
                        <a:lnTo>
                          <a:pt x="57" y="175"/>
                        </a:lnTo>
                        <a:lnTo>
                          <a:pt x="60" y="205"/>
                        </a:lnTo>
                        <a:lnTo>
                          <a:pt x="69" y="231"/>
                        </a:lnTo>
                        <a:lnTo>
                          <a:pt x="82" y="256"/>
                        </a:lnTo>
                        <a:lnTo>
                          <a:pt x="100" y="277"/>
                        </a:lnTo>
                        <a:lnTo>
                          <a:pt x="122" y="295"/>
                        </a:lnTo>
                        <a:lnTo>
                          <a:pt x="146" y="309"/>
                        </a:lnTo>
                        <a:lnTo>
                          <a:pt x="174" y="317"/>
                        </a:lnTo>
                        <a:lnTo>
                          <a:pt x="203" y="320"/>
                        </a:lnTo>
                        <a:lnTo>
                          <a:pt x="233" y="317"/>
                        </a:lnTo>
                        <a:lnTo>
                          <a:pt x="259" y="309"/>
                        </a:lnTo>
                        <a:lnTo>
                          <a:pt x="285" y="295"/>
                        </a:lnTo>
                        <a:lnTo>
                          <a:pt x="306" y="277"/>
                        </a:lnTo>
                        <a:lnTo>
                          <a:pt x="323" y="256"/>
                        </a:lnTo>
                        <a:lnTo>
                          <a:pt x="337" y="231"/>
                        </a:lnTo>
                        <a:lnTo>
                          <a:pt x="345" y="205"/>
                        </a:lnTo>
                        <a:lnTo>
                          <a:pt x="348" y="175"/>
                        </a:lnTo>
                        <a:lnTo>
                          <a:pt x="348" y="174"/>
                        </a:lnTo>
                        <a:lnTo>
                          <a:pt x="350" y="170"/>
                        </a:lnTo>
                        <a:lnTo>
                          <a:pt x="352" y="166"/>
                        </a:lnTo>
                        <a:lnTo>
                          <a:pt x="355" y="164"/>
                        </a:lnTo>
                        <a:lnTo>
                          <a:pt x="359" y="163"/>
                        </a:lnTo>
                        <a:lnTo>
                          <a:pt x="363" y="163"/>
                        </a:lnTo>
                        <a:lnTo>
                          <a:pt x="374" y="160"/>
                        </a:lnTo>
                        <a:lnTo>
                          <a:pt x="381" y="152"/>
                        </a:lnTo>
                        <a:lnTo>
                          <a:pt x="385" y="141"/>
                        </a:lnTo>
                        <a:lnTo>
                          <a:pt x="385" y="107"/>
                        </a:lnTo>
                        <a:lnTo>
                          <a:pt x="383" y="98"/>
                        </a:lnTo>
                        <a:lnTo>
                          <a:pt x="378" y="90"/>
                        </a:lnTo>
                        <a:lnTo>
                          <a:pt x="372" y="86"/>
                        </a:lnTo>
                        <a:lnTo>
                          <a:pt x="363" y="84"/>
                        </a:lnTo>
                        <a:lnTo>
                          <a:pt x="357" y="84"/>
                        </a:lnTo>
                        <a:lnTo>
                          <a:pt x="353" y="82"/>
                        </a:lnTo>
                        <a:lnTo>
                          <a:pt x="351" y="79"/>
                        </a:lnTo>
                        <a:lnTo>
                          <a:pt x="350" y="76"/>
                        </a:lnTo>
                        <a:lnTo>
                          <a:pt x="350" y="73"/>
                        </a:lnTo>
                        <a:lnTo>
                          <a:pt x="351" y="10"/>
                        </a:lnTo>
                        <a:lnTo>
                          <a:pt x="351" y="7"/>
                        </a:lnTo>
                        <a:lnTo>
                          <a:pt x="355" y="2"/>
                        </a:lnTo>
                        <a:lnTo>
                          <a:pt x="358" y="0"/>
                        </a:lnTo>
                        <a:lnTo>
                          <a:pt x="365" y="0"/>
                        </a:lnTo>
                        <a:lnTo>
                          <a:pt x="368" y="2"/>
                        </a:lnTo>
                        <a:lnTo>
                          <a:pt x="370" y="5"/>
                        </a:lnTo>
                        <a:lnTo>
                          <a:pt x="373" y="11"/>
                        </a:lnTo>
                        <a:lnTo>
                          <a:pt x="372" y="64"/>
                        </a:lnTo>
                        <a:lnTo>
                          <a:pt x="386" y="69"/>
                        </a:lnTo>
                        <a:lnTo>
                          <a:pt x="397" y="78"/>
                        </a:lnTo>
                        <a:lnTo>
                          <a:pt x="405" y="91"/>
                        </a:lnTo>
                        <a:lnTo>
                          <a:pt x="407" y="107"/>
                        </a:lnTo>
                        <a:lnTo>
                          <a:pt x="407" y="141"/>
                        </a:lnTo>
                        <a:lnTo>
                          <a:pt x="405" y="156"/>
                        </a:lnTo>
                        <a:lnTo>
                          <a:pt x="397" y="170"/>
                        </a:lnTo>
                        <a:lnTo>
                          <a:pt x="385" y="179"/>
                        </a:lnTo>
                        <a:lnTo>
                          <a:pt x="370" y="185"/>
                        </a:lnTo>
                        <a:lnTo>
                          <a:pt x="365" y="217"/>
                        </a:lnTo>
                        <a:lnTo>
                          <a:pt x="355" y="247"/>
                        </a:lnTo>
                        <a:lnTo>
                          <a:pt x="339" y="273"/>
                        </a:lnTo>
                        <a:lnTo>
                          <a:pt x="319" y="296"/>
                        </a:lnTo>
                        <a:lnTo>
                          <a:pt x="293" y="316"/>
                        </a:lnTo>
                        <a:lnTo>
                          <a:pt x="266" y="330"/>
                        </a:lnTo>
                        <a:lnTo>
                          <a:pt x="236" y="339"/>
                        </a:lnTo>
                        <a:lnTo>
                          <a:pt x="203" y="342"/>
                        </a:lnTo>
                        <a:lnTo>
                          <a:pt x="170" y="339"/>
                        </a:lnTo>
                        <a:lnTo>
                          <a:pt x="141" y="330"/>
                        </a:lnTo>
                        <a:lnTo>
                          <a:pt x="112" y="316"/>
                        </a:lnTo>
                        <a:lnTo>
                          <a:pt x="88" y="296"/>
                        </a:lnTo>
                        <a:lnTo>
                          <a:pt x="67" y="273"/>
                        </a:lnTo>
                        <a:lnTo>
                          <a:pt x="51" y="247"/>
                        </a:lnTo>
                        <a:lnTo>
                          <a:pt x="40" y="217"/>
                        </a:lnTo>
                        <a:lnTo>
                          <a:pt x="36" y="185"/>
                        </a:lnTo>
                        <a:lnTo>
                          <a:pt x="22" y="179"/>
                        </a:lnTo>
                        <a:lnTo>
                          <a:pt x="10" y="170"/>
                        </a:lnTo>
                        <a:lnTo>
                          <a:pt x="2" y="156"/>
                        </a:lnTo>
                        <a:lnTo>
                          <a:pt x="0" y="141"/>
                        </a:lnTo>
                        <a:lnTo>
                          <a:pt x="0" y="107"/>
                        </a:lnTo>
                        <a:lnTo>
                          <a:pt x="2" y="91"/>
                        </a:lnTo>
                        <a:lnTo>
                          <a:pt x="10" y="78"/>
                        </a:lnTo>
                        <a:lnTo>
                          <a:pt x="21" y="69"/>
                        </a:lnTo>
                        <a:lnTo>
                          <a:pt x="35" y="64"/>
                        </a:lnTo>
                        <a:lnTo>
                          <a:pt x="34" y="11"/>
                        </a:lnTo>
                        <a:lnTo>
                          <a:pt x="34" y="8"/>
                        </a:lnTo>
                        <a:lnTo>
                          <a:pt x="36" y="5"/>
                        </a:lnTo>
                        <a:lnTo>
                          <a:pt x="38" y="2"/>
                        </a:lnTo>
                        <a:lnTo>
                          <a:pt x="42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rgbClr val="FF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244" name="Freeform 447"/>
                  <p:cNvSpPr>
                    <a:spLocks/>
                  </p:cNvSpPr>
                  <p:nvPr/>
                </p:nvSpPr>
                <p:spPr bwMode="auto">
                  <a:xfrm>
                    <a:off x="1303338" y="5146675"/>
                    <a:ext cx="268288" cy="115888"/>
                  </a:xfrm>
                  <a:custGeom>
                    <a:avLst/>
                    <a:gdLst/>
                    <a:ahLst/>
                    <a:cxnLst>
                      <a:cxn ang="0">
                        <a:pos x="134" y="0"/>
                      </a:cxn>
                      <a:cxn ang="0">
                        <a:pos x="204" y="0"/>
                      </a:cxn>
                      <a:cxn ang="0">
                        <a:pos x="231" y="2"/>
                      </a:cxn>
                      <a:cxn ang="0">
                        <a:pos x="256" y="11"/>
                      </a:cxn>
                      <a:cxn ang="0">
                        <a:pos x="279" y="23"/>
                      </a:cxn>
                      <a:cxn ang="0">
                        <a:pos x="299" y="39"/>
                      </a:cxn>
                      <a:cxn ang="0">
                        <a:pos x="316" y="59"/>
                      </a:cxn>
                      <a:cxn ang="0">
                        <a:pos x="328" y="82"/>
                      </a:cxn>
                      <a:cxn ang="0">
                        <a:pos x="336" y="107"/>
                      </a:cxn>
                      <a:cxn ang="0">
                        <a:pos x="339" y="134"/>
                      </a:cxn>
                      <a:cxn ang="0">
                        <a:pos x="336" y="140"/>
                      </a:cxn>
                      <a:cxn ang="0">
                        <a:pos x="334" y="142"/>
                      </a:cxn>
                      <a:cxn ang="0">
                        <a:pos x="331" y="145"/>
                      </a:cxn>
                      <a:cxn ang="0">
                        <a:pos x="324" y="145"/>
                      </a:cxn>
                      <a:cxn ang="0">
                        <a:pos x="321" y="142"/>
                      </a:cxn>
                      <a:cxn ang="0">
                        <a:pos x="319" y="140"/>
                      </a:cxn>
                      <a:cxn ang="0">
                        <a:pos x="317" y="137"/>
                      </a:cxn>
                      <a:cxn ang="0">
                        <a:pos x="317" y="134"/>
                      </a:cxn>
                      <a:cxn ang="0">
                        <a:pos x="313" y="108"/>
                      </a:cxn>
                      <a:cxn ang="0">
                        <a:pos x="306" y="84"/>
                      </a:cxn>
                      <a:cxn ang="0">
                        <a:pos x="291" y="63"/>
                      </a:cxn>
                      <a:cxn ang="0">
                        <a:pos x="275" y="47"/>
                      </a:cxn>
                      <a:cxn ang="0">
                        <a:pos x="254" y="33"/>
                      </a:cxn>
                      <a:cxn ang="0">
                        <a:pos x="230" y="25"/>
                      </a:cxn>
                      <a:cxn ang="0">
                        <a:pos x="204" y="22"/>
                      </a:cxn>
                      <a:cxn ang="0">
                        <a:pos x="134" y="22"/>
                      </a:cxn>
                      <a:cxn ang="0">
                        <a:pos x="108" y="25"/>
                      </a:cxn>
                      <a:cxn ang="0">
                        <a:pos x="85" y="33"/>
                      </a:cxn>
                      <a:cxn ang="0">
                        <a:pos x="64" y="47"/>
                      </a:cxn>
                      <a:cxn ang="0">
                        <a:pos x="46" y="63"/>
                      </a:cxn>
                      <a:cxn ang="0">
                        <a:pos x="33" y="84"/>
                      </a:cxn>
                      <a:cxn ang="0">
                        <a:pos x="25" y="108"/>
                      </a:cxn>
                      <a:cxn ang="0">
                        <a:pos x="22" y="134"/>
                      </a:cxn>
                      <a:cxn ang="0">
                        <a:pos x="20" y="140"/>
                      </a:cxn>
                      <a:cxn ang="0">
                        <a:pos x="17" y="142"/>
                      </a:cxn>
                      <a:cxn ang="0">
                        <a:pos x="14" y="145"/>
                      </a:cxn>
                      <a:cxn ang="0">
                        <a:pos x="8" y="145"/>
                      </a:cxn>
                      <a:cxn ang="0">
                        <a:pos x="4" y="142"/>
                      </a:cxn>
                      <a:cxn ang="0">
                        <a:pos x="2" y="140"/>
                      </a:cxn>
                      <a:cxn ang="0">
                        <a:pos x="0" y="137"/>
                      </a:cxn>
                      <a:cxn ang="0">
                        <a:pos x="0" y="134"/>
                      </a:cxn>
                      <a:cxn ang="0">
                        <a:pos x="2" y="107"/>
                      </a:cxn>
                      <a:cxn ang="0">
                        <a:pos x="10" y="82"/>
                      </a:cxn>
                      <a:cxn ang="0">
                        <a:pos x="23" y="59"/>
                      </a:cxn>
                      <a:cxn ang="0">
                        <a:pos x="38" y="39"/>
                      </a:cxn>
                      <a:cxn ang="0">
                        <a:pos x="59" y="23"/>
                      </a:cxn>
                      <a:cxn ang="0">
                        <a:pos x="81" y="11"/>
                      </a:cxn>
                      <a:cxn ang="0">
                        <a:pos x="107" y="2"/>
                      </a:cxn>
                      <a:cxn ang="0">
                        <a:pos x="134" y="0"/>
                      </a:cxn>
                    </a:cxnLst>
                    <a:rect l="0" t="0" r="r" b="b"/>
                    <a:pathLst>
                      <a:path w="339" h="145">
                        <a:moveTo>
                          <a:pt x="134" y="0"/>
                        </a:moveTo>
                        <a:lnTo>
                          <a:pt x="204" y="0"/>
                        </a:lnTo>
                        <a:lnTo>
                          <a:pt x="231" y="2"/>
                        </a:lnTo>
                        <a:lnTo>
                          <a:pt x="256" y="11"/>
                        </a:lnTo>
                        <a:lnTo>
                          <a:pt x="279" y="23"/>
                        </a:lnTo>
                        <a:lnTo>
                          <a:pt x="299" y="39"/>
                        </a:lnTo>
                        <a:lnTo>
                          <a:pt x="316" y="59"/>
                        </a:lnTo>
                        <a:lnTo>
                          <a:pt x="328" y="82"/>
                        </a:lnTo>
                        <a:lnTo>
                          <a:pt x="336" y="107"/>
                        </a:lnTo>
                        <a:lnTo>
                          <a:pt x="339" y="134"/>
                        </a:lnTo>
                        <a:lnTo>
                          <a:pt x="336" y="140"/>
                        </a:lnTo>
                        <a:lnTo>
                          <a:pt x="334" y="142"/>
                        </a:lnTo>
                        <a:lnTo>
                          <a:pt x="331" y="145"/>
                        </a:lnTo>
                        <a:lnTo>
                          <a:pt x="324" y="145"/>
                        </a:lnTo>
                        <a:lnTo>
                          <a:pt x="321" y="142"/>
                        </a:lnTo>
                        <a:lnTo>
                          <a:pt x="319" y="140"/>
                        </a:lnTo>
                        <a:lnTo>
                          <a:pt x="317" y="137"/>
                        </a:lnTo>
                        <a:lnTo>
                          <a:pt x="317" y="134"/>
                        </a:lnTo>
                        <a:lnTo>
                          <a:pt x="313" y="108"/>
                        </a:lnTo>
                        <a:lnTo>
                          <a:pt x="306" y="84"/>
                        </a:lnTo>
                        <a:lnTo>
                          <a:pt x="291" y="63"/>
                        </a:lnTo>
                        <a:lnTo>
                          <a:pt x="275" y="47"/>
                        </a:lnTo>
                        <a:lnTo>
                          <a:pt x="254" y="33"/>
                        </a:lnTo>
                        <a:lnTo>
                          <a:pt x="230" y="25"/>
                        </a:lnTo>
                        <a:lnTo>
                          <a:pt x="204" y="22"/>
                        </a:lnTo>
                        <a:lnTo>
                          <a:pt x="134" y="22"/>
                        </a:lnTo>
                        <a:lnTo>
                          <a:pt x="108" y="25"/>
                        </a:lnTo>
                        <a:lnTo>
                          <a:pt x="85" y="33"/>
                        </a:lnTo>
                        <a:lnTo>
                          <a:pt x="64" y="47"/>
                        </a:lnTo>
                        <a:lnTo>
                          <a:pt x="46" y="63"/>
                        </a:lnTo>
                        <a:lnTo>
                          <a:pt x="33" y="84"/>
                        </a:lnTo>
                        <a:lnTo>
                          <a:pt x="25" y="108"/>
                        </a:lnTo>
                        <a:lnTo>
                          <a:pt x="22" y="134"/>
                        </a:lnTo>
                        <a:lnTo>
                          <a:pt x="20" y="140"/>
                        </a:lnTo>
                        <a:lnTo>
                          <a:pt x="17" y="142"/>
                        </a:lnTo>
                        <a:lnTo>
                          <a:pt x="14" y="145"/>
                        </a:lnTo>
                        <a:lnTo>
                          <a:pt x="8" y="145"/>
                        </a:lnTo>
                        <a:lnTo>
                          <a:pt x="4" y="142"/>
                        </a:lnTo>
                        <a:lnTo>
                          <a:pt x="2" y="140"/>
                        </a:lnTo>
                        <a:lnTo>
                          <a:pt x="0" y="137"/>
                        </a:lnTo>
                        <a:lnTo>
                          <a:pt x="0" y="134"/>
                        </a:lnTo>
                        <a:lnTo>
                          <a:pt x="2" y="107"/>
                        </a:lnTo>
                        <a:lnTo>
                          <a:pt x="10" y="82"/>
                        </a:lnTo>
                        <a:lnTo>
                          <a:pt x="23" y="59"/>
                        </a:lnTo>
                        <a:lnTo>
                          <a:pt x="38" y="39"/>
                        </a:lnTo>
                        <a:lnTo>
                          <a:pt x="59" y="23"/>
                        </a:lnTo>
                        <a:lnTo>
                          <a:pt x="81" y="11"/>
                        </a:lnTo>
                        <a:lnTo>
                          <a:pt x="107" y="2"/>
                        </a:lnTo>
                        <a:lnTo>
                          <a:pt x="134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rgbClr val="FF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245" name="Freeform 448"/>
                  <p:cNvSpPr>
                    <a:spLocks/>
                  </p:cNvSpPr>
                  <p:nvPr/>
                </p:nvSpPr>
                <p:spPr bwMode="auto">
                  <a:xfrm>
                    <a:off x="1281113" y="5219700"/>
                    <a:ext cx="290513" cy="128588"/>
                  </a:xfrm>
                  <a:custGeom>
                    <a:avLst/>
                    <a:gdLst/>
                    <a:ahLst/>
                    <a:cxnLst>
                      <a:cxn ang="0">
                        <a:pos x="244" y="0"/>
                      </a:cxn>
                      <a:cxn ang="0">
                        <a:pos x="274" y="27"/>
                      </a:cxn>
                      <a:cxn ang="0">
                        <a:pos x="312" y="55"/>
                      </a:cxn>
                      <a:cxn ang="0">
                        <a:pos x="340" y="67"/>
                      </a:cxn>
                      <a:cxn ang="0">
                        <a:pos x="358" y="68"/>
                      </a:cxn>
                      <a:cxn ang="0">
                        <a:pos x="363" y="72"/>
                      </a:cxn>
                      <a:cxn ang="0">
                        <a:pos x="367" y="79"/>
                      </a:cxn>
                      <a:cxn ang="0">
                        <a:pos x="364" y="86"/>
                      </a:cxn>
                      <a:cxn ang="0">
                        <a:pos x="356" y="90"/>
                      </a:cxn>
                      <a:cxn ang="0">
                        <a:pos x="330" y="87"/>
                      </a:cxn>
                      <a:cxn ang="0">
                        <a:pos x="288" y="67"/>
                      </a:cxn>
                      <a:cxn ang="0">
                        <a:pos x="254" y="40"/>
                      </a:cxn>
                      <a:cxn ang="0">
                        <a:pos x="237" y="35"/>
                      </a:cxn>
                      <a:cxn ang="0">
                        <a:pos x="215" y="52"/>
                      </a:cxn>
                      <a:cxn ang="0">
                        <a:pos x="184" y="64"/>
                      </a:cxn>
                      <a:cxn ang="0">
                        <a:pos x="141" y="69"/>
                      </a:cxn>
                      <a:cxn ang="0">
                        <a:pos x="114" y="81"/>
                      </a:cxn>
                      <a:cxn ang="0">
                        <a:pos x="104" y="113"/>
                      </a:cxn>
                      <a:cxn ang="0">
                        <a:pos x="77" y="144"/>
                      </a:cxn>
                      <a:cxn ang="0">
                        <a:pos x="37" y="159"/>
                      </a:cxn>
                      <a:cxn ang="0">
                        <a:pos x="5" y="159"/>
                      </a:cxn>
                      <a:cxn ang="0">
                        <a:pos x="0" y="154"/>
                      </a:cxn>
                      <a:cxn ang="0">
                        <a:pos x="2" y="144"/>
                      </a:cxn>
                      <a:cxn ang="0">
                        <a:pos x="8" y="140"/>
                      </a:cxn>
                      <a:cxn ang="0">
                        <a:pos x="32" y="138"/>
                      </a:cxn>
                      <a:cxn ang="0">
                        <a:pos x="65" y="126"/>
                      </a:cxn>
                      <a:cxn ang="0">
                        <a:pos x="85" y="103"/>
                      </a:cxn>
                      <a:cxn ang="0">
                        <a:pos x="93" y="77"/>
                      </a:cxn>
                      <a:cxn ang="0">
                        <a:pos x="94" y="49"/>
                      </a:cxn>
                      <a:cxn ang="0">
                        <a:pos x="101" y="44"/>
                      </a:cxn>
                      <a:cxn ang="0">
                        <a:pos x="131" y="47"/>
                      </a:cxn>
                      <a:cxn ang="0">
                        <a:pos x="175" y="44"/>
                      </a:cxn>
                      <a:cxn ang="0">
                        <a:pos x="205" y="32"/>
                      </a:cxn>
                      <a:cxn ang="0">
                        <a:pos x="224" y="18"/>
                      </a:cxn>
                      <a:cxn ang="0">
                        <a:pos x="232" y="8"/>
                      </a:cxn>
                      <a:cxn ang="0">
                        <a:pos x="236" y="3"/>
                      </a:cxn>
                    </a:cxnLst>
                    <a:rect l="0" t="0" r="r" b="b"/>
                    <a:pathLst>
                      <a:path w="367" h="162">
                        <a:moveTo>
                          <a:pt x="242" y="0"/>
                        </a:moveTo>
                        <a:lnTo>
                          <a:pt x="244" y="0"/>
                        </a:lnTo>
                        <a:lnTo>
                          <a:pt x="249" y="2"/>
                        </a:lnTo>
                        <a:lnTo>
                          <a:pt x="274" y="27"/>
                        </a:lnTo>
                        <a:lnTo>
                          <a:pt x="285" y="37"/>
                        </a:lnTo>
                        <a:lnTo>
                          <a:pt x="312" y="55"/>
                        </a:lnTo>
                        <a:lnTo>
                          <a:pt x="326" y="63"/>
                        </a:lnTo>
                        <a:lnTo>
                          <a:pt x="340" y="67"/>
                        </a:lnTo>
                        <a:lnTo>
                          <a:pt x="354" y="68"/>
                        </a:lnTo>
                        <a:lnTo>
                          <a:pt x="358" y="68"/>
                        </a:lnTo>
                        <a:lnTo>
                          <a:pt x="361" y="70"/>
                        </a:lnTo>
                        <a:lnTo>
                          <a:pt x="363" y="72"/>
                        </a:lnTo>
                        <a:lnTo>
                          <a:pt x="365" y="76"/>
                        </a:lnTo>
                        <a:lnTo>
                          <a:pt x="367" y="79"/>
                        </a:lnTo>
                        <a:lnTo>
                          <a:pt x="367" y="82"/>
                        </a:lnTo>
                        <a:lnTo>
                          <a:pt x="364" y="86"/>
                        </a:lnTo>
                        <a:lnTo>
                          <a:pt x="362" y="88"/>
                        </a:lnTo>
                        <a:lnTo>
                          <a:pt x="356" y="90"/>
                        </a:lnTo>
                        <a:lnTo>
                          <a:pt x="352" y="90"/>
                        </a:lnTo>
                        <a:lnTo>
                          <a:pt x="330" y="87"/>
                        </a:lnTo>
                        <a:lnTo>
                          <a:pt x="308" y="78"/>
                        </a:lnTo>
                        <a:lnTo>
                          <a:pt x="288" y="67"/>
                        </a:lnTo>
                        <a:lnTo>
                          <a:pt x="270" y="54"/>
                        </a:lnTo>
                        <a:lnTo>
                          <a:pt x="254" y="40"/>
                        </a:lnTo>
                        <a:lnTo>
                          <a:pt x="243" y="29"/>
                        </a:lnTo>
                        <a:lnTo>
                          <a:pt x="237" y="35"/>
                        </a:lnTo>
                        <a:lnTo>
                          <a:pt x="227" y="43"/>
                        </a:lnTo>
                        <a:lnTo>
                          <a:pt x="215" y="52"/>
                        </a:lnTo>
                        <a:lnTo>
                          <a:pt x="200" y="58"/>
                        </a:lnTo>
                        <a:lnTo>
                          <a:pt x="184" y="64"/>
                        </a:lnTo>
                        <a:lnTo>
                          <a:pt x="164" y="68"/>
                        </a:lnTo>
                        <a:lnTo>
                          <a:pt x="141" y="69"/>
                        </a:lnTo>
                        <a:lnTo>
                          <a:pt x="115" y="68"/>
                        </a:lnTo>
                        <a:lnTo>
                          <a:pt x="114" y="81"/>
                        </a:lnTo>
                        <a:lnTo>
                          <a:pt x="110" y="97"/>
                        </a:lnTo>
                        <a:lnTo>
                          <a:pt x="104" y="113"/>
                        </a:lnTo>
                        <a:lnTo>
                          <a:pt x="93" y="130"/>
                        </a:lnTo>
                        <a:lnTo>
                          <a:pt x="77" y="144"/>
                        </a:lnTo>
                        <a:lnTo>
                          <a:pt x="59" y="154"/>
                        </a:lnTo>
                        <a:lnTo>
                          <a:pt x="37" y="159"/>
                        </a:lnTo>
                        <a:lnTo>
                          <a:pt x="11" y="162"/>
                        </a:lnTo>
                        <a:lnTo>
                          <a:pt x="5" y="159"/>
                        </a:lnTo>
                        <a:lnTo>
                          <a:pt x="2" y="157"/>
                        </a:lnTo>
                        <a:lnTo>
                          <a:pt x="0" y="154"/>
                        </a:lnTo>
                        <a:lnTo>
                          <a:pt x="0" y="147"/>
                        </a:lnTo>
                        <a:lnTo>
                          <a:pt x="2" y="144"/>
                        </a:lnTo>
                        <a:lnTo>
                          <a:pt x="5" y="142"/>
                        </a:lnTo>
                        <a:lnTo>
                          <a:pt x="8" y="140"/>
                        </a:lnTo>
                        <a:lnTo>
                          <a:pt x="11" y="140"/>
                        </a:lnTo>
                        <a:lnTo>
                          <a:pt x="32" y="138"/>
                        </a:lnTo>
                        <a:lnTo>
                          <a:pt x="50" y="134"/>
                        </a:lnTo>
                        <a:lnTo>
                          <a:pt x="65" y="126"/>
                        </a:lnTo>
                        <a:lnTo>
                          <a:pt x="76" y="115"/>
                        </a:lnTo>
                        <a:lnTo>
                          <a:pt x="85" y="103"/>
                        </a:lnTo>
                        <a:lnTo>
                          <a:pt x="89" y="90"/>
                        </a:lnTo>
                        <a:lnTo>
                          <a:pt x="93" y="77"/>
                        </a:lnTo>
                        <a:lnTo>
                          <a:pt x="93" y="52"/>
                        </a:lnTo>
                        <a:lnTo>
                          <a:pt x="94" y="49"/>
                        </a:lnTo>
                        <a:lnTo>
                          <a:pt x="98" y="45"/>
                        </a:lnTo>
                        <a:lnTo>
                          <a:pt x="101" y="44"/>
                        </a:lnTo>
                        <a:lnTo>
                          <a:pt x="105" y="44"/>
                        </a:lnTo>
                        <a:lnTo>
                          <a:pt x="131" y="47"/>
                        </a:lnTo>
                        <a:lnTo>
                          <a:pt x="155" y="47"/>
                        </a:lnTo>
                        <a:lnTo>
                          <a:pt x="175" y="44"/>
                        </a:lnTo>
                        <a:lnTo>
                          <a:pt x="192" y="38"/>
                        </a:lnTo>
                        <a:lnTo>
                          <a:pt x="205" y="32"/>
                        </a:lnTo>
                        <a:lnTo>
                          <a:pt x="216" y="24"/>
                        </a:lnTo>
                        <a:lnTo>
                          <a:pt x="224" y="18"/>
                        </a:lnTo>
                        <a:lnTo>
                          <a:pt x="229" y="12"/>
                        </a:lnTo>
                        <a:lnTo>
                          <a:pt x="232" y="8"/>
                        </a:lnTo>
                        <a:lnTo>
                          <a:pt x="233" y="5"/>
                        </a:lnTo>
                        <a:lnTo>
                          <a:pt x="236" y="3"/>
                        </a:lnTo>
                        <a:lnTo>
                          <a:pt x="242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rgbClr val="FF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246" name="Freeform 449"/>
                  <p:cNvSpPr>
                    <a:spLocks/>
                  </p:cNvSpPr>
                  <p:nvPr/>
                </p:nvSpPr>
                <p:spPr bwMode="auto">
                  <a:xfrm>
                    <a:off x="1404938" y="5427663"/>
                    <a:ext cx="65088" cy="17463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73" y="0"/>
                      </a:cxn>
                      <a:cxn ang="0">
                        <a:pos x="77" y="2"/>
                      </a:cxn>
                      <a:cxn ang="0">
                        <a:pos x="79" y="4"/>
                      </a:cxn>
                      <a:cxn ang="0">
                        <a:pos x="80" y="6"/>
                      </a:cxn>
                      <a:cxn ang="0">
                        <a:pos x="81" y="10"/>
                      </a:cxn>
                      <a:cxn ang="0">
                        <a:pos x="79" y="16"/>
                      </a:cxn>
                      <a:cxn ang="0">
                        <a:pos x="77" y="18"/>
                      </a:cxn>
                      <a:cxn ang="0">
                        <a:pos x="73" y="21"/>
                      </a:cxn>
                      <a:cxn ang="0">
                        <a:pos x="7" y="21"/>
                      </a:cxn>
                      <a:cxn ang="0">
                        <a:pos x="4" y="18"/>
                      </a:cxn>
                      <a:cxn ang="0">
                        <a:pos x="2" y="16"/>
                      </a:cxn>
                      <a:cxn ang="0">
                        <a:pos x="0" y="13"/>
                      </a:cxn>
                      <a:cxn ang="0">
                        <a:pos x="0" y="6"/>
                      </a:cxn>
                      <a:cxn ang="0">
                        <a:pos x="4" y="2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81" h="21">
                        <a:moveTo>
                          <a:pt x="7" y="0"/>
                        </a:moveTo>
                        <a:lnTo>
                          <a:pt x="73" y="0"/>
                        </a:lnTo>
                        <a:lnTo>
                          <a:pt x="77" y="2"/>
                        </a:lnTo>
                        <a:lnTo>
                          <a:pt x="79" y="4"/>
                        </a:lnTo>
                        <a:lnTo>
                          <a:pt x="80" y="6"/>
                        </a:lnTo>
                        <a:lnTo>
                          <a:pt x="81" y="10"/>
                        </a:lnTo>
                        <a:lnTo>
                          <a:pt x="79" y="16"/>
                        </a:lnTo>
                        <a:lnTo>
                          <a:pt x="77" y="18"/>
                        </a:lnTo>
                        <a:lnTo>
                          <a:pt x="73" y="21"/>
                        </a:lnTo>
                        <a:lnTo>
                          <a:pt x="7" y="21"/>
                        </a:lnTo>
                        <a:lnTo>
                          <a:pt x="4" y="18"/>
                        </a:lnTo>
                        <a:lnTo>
                          <a:pt x="2" y="16"/>
                        </a:lnTo>
                        <a:lnTo>
                          <a:pt x="0" y="13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rgbClr val="FF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  <p:sp>
              <p:nvSpPr>
                <p:cNvPr id="240" name="Freeform 14099"/>
                <p:cNvSpPr>
                  <a:spLocks noChangeAspect="1" noEditPoints="1"/>
                </p:cNvSpPr>
                <p:nvPr/>
              </p:nvSpPr>
              <p:spPr bwMode="auto">
                <a:xfrm>
                  <a:off x="4736411" y="4455932"/>
                  <a:ext cx="725596" cy="720000"/>
                </a:xfrm>
                <a:custGeom>
                  <a:avLst/>
                  <a:gdLst/>
                  <a:ahLst/>
                  <a:cxnLst>
                    <a:cxn ang="0">
                      <a:pos x="606" y="647"/>
                    </a:cxn>
                    <a:cxn ang="0">
                      <a:pos x="153" y="647"/>
                    </a:cxn>
                    <a:cxn ang="0">
                      <a:pos x="666" y="627"/>
                    </a:cxn>
                    <a:cxn ang="0">
                      <a:pos x="202" y="624"/>
                    </a:cxn>
                    <a:cxn ang="0">
                      <a:pos x="470" y="544"/>
                    </a:cxn>
                    <a:cxn ang="0">
                      <a:pos x="391" y="538"/>
                    </a:cxn>
                    <a:cxn ang="0">
                      <a:pos x="202" y="551"/>
                    </a:cxn>
                    <a:cxn ang="0">
                      <a:pos x="559" y="448"/>
                    </a:cxn>
                    <a:cxn ang="0">
                      <a:pos x="231" y="441"/>
                    </a:cxn>
                    <a:cxn ang="0">
                      <a:pos x="263" y="457"/>
                    </a:cxn>
                    <a:cxn ang="0">
                      <a:pos x="253" y="437"/>
                    </a:cxn>
                    <a:cxn ang="0">
                      <a:pos x="295" y="450"/>
                    </a:cxn>
                    <a:cxn ang="0">
                      <a:pos x="324" y="423"/>
                    </a:cxn>
                    <a:cxn ang="0">
                      <a:pos x="574" y="411"/>
                    </a:cxn>
                    <a:cxn ang="0">
                      <a:pos x="213" y="425"/>
                    </a:cxn>
                    <a:cxn ang="0">
                      <a:pos x="485" y="396"/>
                    </a:cxn>
                    <a:cxn ang="0">
                      <a:pos x="245" y="398"/>
                    </a:cxn>
                    <a:cxn ang="0">
                      <a:pos x="437" y="387"/>
                    </a:cxn>
                    <a:cxn ang="0">
                      <a:pos x="421" y="405"/>
                    </a:cxn>
                    <a:cxn ang="0">
                      <a:pos x="594" y="377"/>
                    </a:cxn>
                    <a:cxn ang="0">
                      <a:pos x="231" y="359"/>
                    </a:cxn>
                    <a:cxn ang="0">
                      <a:pos x="517" y="381"/>
                    </a:cxn>
                    <a:cxn ang="0">
                      <a:pos x="242" y="378"/>
                    </a:cxn>
                    <a:cxn ang="0">
                      <a:pos x="437" y="366"/>
                    </a:cxn>
                    <a:cxn ang="0">
                      <a:pos x="574" y="335"/>
                    </a:cxn>
                    <a:cxn ang="0">
                      <a:pos x="391" y="334"/>
                    </a:cxn>
                    <a:cxn ang="0">
                      <a:pos x="532" y="345"/>
                    </a:cxn>
                    <a:cxn ang="0">
                      <a:pos x="485" y="315"/>
                    </a:cxn>
                    <a:cxn ang="0">
                      <a:pos x="253" y="334"/>
                    </a:cxn>
                    <a:cxn ang="0">
                      <a:pos x="470" y="331"/>
                    </a:cxn>
                    <a:cxn ang="0">
                      <a:pos x="574" y="296"/>
                    </a:cxn>
                    <a:cxn ang="0">
                      <a:pos x="391" y="292"/>
                    </a:cxn>
                    <a:cxn ang="0">
                      <a:pos x="532" y="305"/>
                    </a:cxn>
                    <a:cxn ang="0">
                      <a:pos x="499" y="276"/>
                    </a:cxn>
                    <a:cxn ang="0">
                      <a:pos x="248" y="294"/>
                    </a:cxn>
                    <a:cxn ang="0">
                      <a:pos x="437" y="282"/>
                    </a:cxn>
                    <a:cxn ang="0">
                      <a:pos x="273" y="286"/>
                    </a:cxn>
                    <a:cxn ang="0">
                      <a:pos x="324" y="248"/>
                    </a:cxn>
                    <a:cxn ang="0">
                      <a:pos x="532" y="246"/>
                    </a:cxn>
                    <a:cxn ang="0">
                      <a:pos x="517" y="262"/>
                    </a:cxn>
                    <a:cxn ang="0">
                      <a:pos x="242" y="256"/>
                    </a:cxn>
                    <a:cxn ang="0">
                      <a:pos x="574" y="240"/>
                    </a:cxn>
                    <a:cxn ang="0">
                      <a:pos x="284" y="241"/>
                    </a:cxn>
                    <a:cxn ang="0">
                      <a:pos x="532" y="207"/>
                    </a:cxn>
                    <a:cxn ang="0">
                      <a:pos x="305" y="213"/>
                    </a:cxn>
                    <a:cxn ang="0">
                      <a:pos x="517" y="202"/>
                    </a:cxn>
                    <a:cxn ang="0">
                      <a:pos x="245" y="214"/>
                    </a:cxn>
                    <a:cxn ang="0">
                      <a:pos x="594" y="207"/>
                    </a:cxn>
                    <a:cxn ang="0">
                      <a:pos x="295" y="195"/>
                    </a:cxn>
                    <a:cxn ang="0">
                      <a:pos x="532" y="167"/>
                    </a:cxn>
                    <a:cxn ang="0">
                      <a:pos x="305" y="170"/>
                    </a:cxn>
                    <a:cxn ang="0">
                      <a:pos x="485" y="151"/>
                    </a:cxn>
                    <a:cxn ang="0">
                      <a:pos x="258" y="167"/>
                    </a:cxn>
                    <a:cxn ang="0">
                      <a:pos x="258" y="146"/>
                    </a:cxn>
                    <a:cxn ang="0">
                      <a:pos x="273" y="162"/>
                    </a:cxn>
                    <a:cxn ang="0">
                      <a:pos x="324" y="141"/>
                    </a:cxn>
                    <a:cxn ang="0">
                      <a:pos x="362" y="82"/>
                    </a:cxn>
                    <a:cxn ang="0">
                      <a:pos x="336" y="36"/>
                    </a:cxn>
                    <a:cxn ang="0">
                      <a:pos x="478" y="53"/>
                    </a:cxn>
                    <a:cxn ang="0">
                      <a:pos x="678" y="530"/>
                    </a:cxn>
                    <a:cxn ang="0">
                      <a:pos x="84" y="506"/>
                    </a:cxn>
                  </a:cxnLst>
                  <a:rect l="0" t="0" r="r" b="b"/>
                  <a:pathLst>
                    <a:path w="778" h="772">
                      <a:moveTo>
                        <a:pt x="0" y="733"/>
                      </a:moveTo>
                      <a:lnTo>
                        <a:pt x="778" y="733"/>
                      </a:lnTo>
                      <a:lnTo>
                        <a:pt x="778" y="772"/>
                      </a:lnTo>
                      <a:lnTo>
                        <a:pt x="0" y="772"/>
                      </a:lnTo>
                      <a:lnTo>
                        <a:pt x="0" y="733"/>
                      </a:lnTo>
                      <a:close/>
                      <a:moveTo>
                        <a:pt x="391" y="644"/>
                      </a:moveTo>
                      <a:lnTo>
                        <a:pt x="470" y="645"/>
                      </a:lnTo>
                      <a:lnTo>
                        <a:pt x="543" y="646"/>
                      </a:lnTo>
                      <a:lnTo>
                        <a:pt x="606" y="647"/>
                      </a:lnTo>
                      <a:lnTo>
                        <a:pt x="666" y="648"/>
                      </a:lnTo>
                      <a:lnTo>
                        <a:pt x="666" y="671"/>
                      </a:lnTo>
                      <a:lnTo>
                        <a:pt x="391" y="671"/>
                      </a:lnTo>
                      <a:lnTo>
                        <a:pt x="391" y="644"/>
                      </a:lnTo>
                      <a:close/>
                      <a:moveTo>
                        <a:pt x="317" y="644"/>
                      </a:moveTo>
                      <a:lnTo>
                        <a:pt x="317" y="671"/>
                      </a:lnTo>
                      <a:lnTo>
                        <a:pt x="107" y="671"/>
                      </a:lnTo>
                      <a:lnTo>
                        <a:pt x="107" y="648"/>
                      </a:lnTo>
                      <a:lnTo>
                        <a:pt x="153" y="647"/>
                      </a:lnTo>
                      <a:lnTo>
                        <a:pt x="202" y="646"/>
                      </a:lnTo>
                      <a:lnTo>
                        <a:pt x="256" y="645"/>
                      </a:lnTo>
                      <a:lnTo>
                        <a:pt x="317" y="644"/>
                      </a:lnTo>
                      <a:close/>
                      <a:moveTo>
                        <a:pt x="391" y="591"/>
                      </a:moveTo>
                      <a:lnTo>
                        <a:pt x="470" y="596"/>
                      </a:lnTo>
                      <a:lnTo>
                        <a:pt x="543" y="600"/>
                      </a:lnTo>
                      <a:lnTo>
                        <a:pt x="606" y="603"/>
                      </a:lnTo>
                      <a:lnTo>
                        <a:pt x="666" y="605"/>
                      </a:lnTo>
                      <a:lnTo>
                        <a:pt x="666" y="627"/>
                      </a:lnTo>
                      <a:lnTo>
                        <a:pt x="606" y="626"/>
                      </a:lnTo>
                      <a:lnTo>
                        <a:pt x="543" y="624"/>
                      </a:lnTo>
                      <a:lnTo>
                        <a:pt x="470" y="622"/>
                      </a:lnTo>
                      <a:lnTo>
                        <a:pt x="391" y="618"/>
                      </a:lnTo>
                      <a:lnTo>
                        <a:pt x="391" y="591"/>
                      </a:lnTo>
                      <a:close/>
                      <a:moveTo>
                        <a:pt x="317" y="591"/>
                      </a:moveTo>
                      <a:lnTo>
                        <a:pt x="317" y="618"/>
                      </a:lnTo>
                      <a:lnTo>
                        <a:pt x="256" y="622"/>
                      </a:lnTo>
                      <a:lnTo>
                        <a:pt x="202" y="624"/>
                      </a:lnTo>
                      <a:lnTo>
                        <a:pt x="153" y="626"/>
                      </a:lnTo>
                      <a:lnTo>
                        <a:pt x="107" y="627"/>
                      </a:lnTo>
                      <a:lnTo>
                        <a:pt x="107" y="605"/>
                      </a:lnTo>
                      <a:lnTo>
                        <a:pt x="153" y="603"/>
                      </a:lnTo>
                      <a:lnTo>
                        <a:pt x="202" y="600"/>
                      </a:lnTo>
                      <a:lnTo>
                        <a:pt x="256" y="596"/>
                      </a:lnTo>
                      <a:lnTo>
                        <a:pt x="317" y="591"/>
                      </a:lnTo>
                      <a:close/>
                      <a:moveTo>
                        <a:pt x="391" y="538"/>
                      </a:moveTo>
                      <a:lnTo>
                        <a:pt x="470" y="544"/>
                      </a:lnTo>
                      <a:lnTo>
                        <a:pt x="543" y="551"/>
                      </a:lnTo>
                      <a:lnTo>
                        <a:pt x="606" y="556"/>
                      </a:lnTo>
                      <a:lnTo>
                        <a:pt x="666" y="562"/>
                      </a:lnTo>
                      <a:lnTo>
                        <a:pt x="666" y="584"/>
                      </a:lnTo>
                      <a:lnTo>
                        <a:pt x="606" y="579"/>
                      </a:lnTo>
                      <a:lnTo>
                        <a:pt x="543" y="575"/>
                      </a:lnTo>
                      <a:lnTo>
                        <a:pt x="470" y="570"/>
                      </a:lnTo>
                      <a:lnTo>
                        <a:pt x="391" y="565"/>
                      </a:lnTo>
                      <a:lnTo>
                        <a:pt x="391" y="538"/>
                      </a:lnTo>
                      <a:close/>
                      <a:moveTo>
                        <a:pt x="317" y="538"/>
                      </a:moveTo>
                      <a:lnTo>
                        <a:pt x="317" y="565"/>
                      </a:lnTo>
                      <a:lnTo>
                        <a:pt x="256" y="570"/>
                      </a:lnTo>
                      <a:lnTo>
                        <a:pt x="202" y="575"/>
                      </a:lnTo>
                      <a:lnTo>
                        <a:pt x="153" y="579"/>
                      </a:lnTo>
                      <a:lnTo>
                        <a:pt x="107" y="584"/>
                      </a:lnTo>
                      <a:lnTo>
                        <a:pt x="107" y="562"/>
                      </a:lnTo>
                      <a:lnTo>
                        <a:pt x="153" y="556"/>
                      </a:lnTo>
                      <a:lnTo>
                        <a:pt x="202" y="551"/>
                      </a:lnTo>
                      <a:lnTo>
                        <a:pt x="256" y="544"/>
                      </a:lnTo>
                      <a:lnTo>
                        <a:pt x="317" y="538"/>
                      </a:lnTo>
                      <a:close/>
                      <a:moveTo>
                        <a:pt x="574" y="450"/>
                      </a:moveTo>
                      <a:lnTo>
                        <a:pt x="594" y="452"/>
                      </a:lnTo>
                      <a:lnTo>
                        <a:pt x="594" y="472"/>
                      </a:lnTo>
                      <a:lnTo>
                        <a:pt x="574" y="470"/>
                      </a:lnTo>
                      <a:lnTo>
                        <a:pt x="574" y="450"/>
                      </a:lnTo>
                      <a:close/>
                      <a:moveTo>
                        <a:pt x="532" y="444"/>
                      </a:moveTo>
                      <a:lnTo>
                        <a:pt x="559" y="448"/>
                      </a:lnTo>
                      <a:lnTo>
                        <a:pt x="559" y="468"/>
                      </a:lnTo>
                      <a:lnTo>
                        <a:pt x="532" y="463"/>
                      </a:lnTo>
                      <a:lnTo>
                        <a:pt x="532" y="444"/>
                      </a:lnTo>
                      <a:close/>
                      <a:moveTo>
                        <a:pt x="231" y="441"/>
                      </a:moveTo>
                      <a:lnTo>
                        <a:pt x="231" y="462"/>
                      </a:lnTo>
                      <a:lnTo>
                        <a:pt x="213" y="465"/>
                      </a:lnTo>
                      <a:lnTo>
                        <a:pt x="213" y="446"/>
                      </a:lnTo>
                      <a:lnTo>
                        <a:pt x="223" y="444"/>
                      </a:lnTo>
                      <a:lnTo>
                        <a:pt x="231" y="441"/>
                      </a:lnTo>
                      <a:close/>
                      <a:moveTo>
                        <a:pt x="485" y="436"/>
                      </a:moveTo>
                      <a:lnTo>
                        <a:pt x="499" y="438"/>
                      </a:lnTo>
                      <a:lnTo>
                        <a:pt x="517" y="441"/>
                      </a:lnTo>
                      <a:lnTo>
                        <a:pt x="517" y="461"/>
                      </a:lnTo>
                      <a:lnTo>
                        <a:pt x="499" y="459"/>
                      </a:lnTo>
                      <a:lnTo>
                        <a:pt x="485" y="457"/>
                      </a:lnTo>
                      <a:lnTo>
                        <a:pt x="485" y="436"/>
                      </a:lnTo>
                      <a:close/>
                      <a:moveTo>
                        <a:pt x="263" y="435"/>
                      </a:moveTo>
                      <a:lnTo>
                        <a:pt x="263" y="457"/>
                      </a:lnTo>
                      <a:lnTo>
                        <a:pt x="258" y="458"/>
                      </a:lnTo>
                      <a:lnTo>
                        <a:pt x="253" y="458"/>
                      </a:lnTo>
                      <a:lnTo>
                        <a:pt x="250" y="459"/>
                      </a:lnTo>
                      <a:lnTo>
                        <a:pt x="245" y="460"/>
                      </a:lnTo>
                      <a:lnTo>
                        <a:pt x="242" y="460"/>
                      </a:lnTo>
                      <a:lnTo>
                        <a:pt x="242" y="439"/>
                      </a:lnTo>
                      <a:lnTo>
                        <a:pt x="245" y="439"/>
                      </a:lnTo>
                      <a:lnTo>
                        <a:pt x="250" y="438"/>
                      </a:lnTo>
                      <a:lnTo>
                        <a:pt x="253" y="437"/>
                      </a:lnTo>
                      <a:lnTo>
                        <a:pt x="258" y="436"/>
                      </a:lnTo>
                      <a:lnTo>
                        <a:pt x="263" y="435"/>
                      </a:lnTo>
                      <a:close/>
                      <a:moveTo>
                        <a:pt x="437" y="429"/>
                      </a:moveTo>
                      <a:lnTo>
                        <a:pt x="470" y="434"/>
                      </a:lnTo>
                      <a:lnTo>
                        <a:pt x="470" y="455"/>
                      </a:lnTo>
                      <a:lnTo>
                        <a:pt x="437" y="450"/>
                      </a:lnTo>
                      <a:lnTo>
                        <a:pt x="437" y="429"/>
                      </a:lnTo>
                      <a:close/>
                      <a:moveTo>
                        <a:pt x="295" y="428"/>
                      </a:moveTo>
                      <a:lnTo>
                        <a:pt x="295" y="450"/>
                      </a:lnTo>
                      <a:lnTo>
                        <a:pt x="273" y="455"/>
                      </a:lnTo>
                      <a:lnTo>
                        <a:pt x="273" y="433"/>
                      </a:lnTo>
                      <a:lnTo>
                        <a:pt x="295" y="428"/>
                      </a:lnTo>
                      <a:close/>
                      <a:moveTo>
                        <a:pt x="391" y="423"/>
                      </a:moveTo>
                      <a:lnTo>
                        <a:pt x="421" y="427"/>
                      </a:lnTo>
                      <a:lnTo>
                        <a:pt x="421" y="448"/>
                      </a:lnTo>
                      <a:lnTo>
                        <a:pt x="391" y="445"/>
                      </a:lnTo>
                      <a:lnTo>
                        <a:pt x="391" y="423"/>
                      </a:lnTo>
                      <a:close/>
                      <a:moveTo>
                        <a:pt x="324" y="423"/>
                      </a:moveTo>
                      <a:lnTo>
                        <a:pt x="324" y="445"/>
                      </a:lnTo>
                      <a:lnTo>
                        <a:pt x="305" y="448"/>
                      </a:lnTo>
                      <a:lnTo>
                        <a:pt x="305" y="426"/>
                      </a:lnTo>
                      <a:lnTo>
                        <a:pt x="324" y="423"/>
                      </a:lnTo>
                      <a:close/>
                      <a:moveTo>
                        <a:pt x="574" y="411"/>
                      </a:moveTo>
                      <a:lnTo>
                        <a:pt x="594" y="414"/>
                      </a:lnTo>
                      <a:lnTo>
                        <a:pt x="594" y="434"/>
                      </a:lnTo>
                      <a:lnTo>
                        <a:pt x="574" y="430"/>
                      </a:lnTo>
                      <a:lnTo>
                        <a:pt x="574" y="411"/>
                      </a:lnTo>
                      <a:close/>
                      <a:moveTo>
                        <a:pt x="532" y="403"/>
                      </a:moveTo>
                      <a:lnTo>
                        <a:pt x="559" y="409"/>
                      </a:lnTo>
                      <a:lnTo>
                        <a:pt x="559" y="428"/>
                      </a:lnTo>
                      <a:lnTo>
                        <a:pt x="532" y="423"/>
                      </a:lnTo>
                      <a:lnTo>
                        <a:pt x="532" y="403"/>
                      </a:lnTo>
                      <a:close/>
                      <a:moveTo>
                        <a:pt x="231" y="401"/>
                      </a:moveTo>
                      <a:lnTo>
                        <a:pt x="231" y="421"/>
                      </a:lnTo>
                      <a:lnTo>
                        <a:pt x="223" y="423"/>
                      </a:lnTo>
                      <a:lnTo>
                        <a:pt x="213" y="425"/>
                      </a:lnTo>
                      <a:lnTo>
                        <a:pt x="213" y="405"/>
                      </a:lnTo>
                      <a:lnTo>
                        <a:pt x="231" y="401"/>
                      </a:lnTo>
                      <a:close/>
                      <a:moveTo>
                        <a:pt x="485" y="396"/>
                      </a:moveTo>
                      <a:lnTo>
                        <a:pt x="499" y="398"/>
                      </a:lnTo>
                      <a:lnTo>
                        <a:pt x="517" y="401"/>
                      </a:lnTo>
                      <a:lnTo>
                        <a:pt x="517" y="421"/>
                      </a:lnTo>
                      <a:lnTo>
                        <a:pt x="499" y="418"/>
                      </a:lnTo>
                      <a:lnTo>
                        <a:pt x="485" y="415"/>
                      </a:lnTo>
                      <a:lnTo>
                        <a:pt x="485" y="396"/>
                      </a:lnTo>
                      <a:close/>
                      <a:moveTo>
                        <a:pt x="263" y="393"/>
                      </a:moveTo>
                      <a:lnTo>
                        <a:pt x="263" y="414"/>
                      </a:lnTo>
                      <a:lnTo>
                        <a:pt x="258" y="415"/>
                      </a:lnTo>
                      <a:lnTo>
                        <a:pt x="253" y="416"/>
                      </a:lnTo>
                      <a:lnTo>
                        <a:pt x="250" y="417"/>
                      </a:lnTo>
                      <a:lnTo>
                        <a:pt x="245" y="417"/>
                      </a:lnTo>
                      <a:lnTo>
                        <a:pt x="242" y="418"/>
                      </a:lnTo>
                      <a:lnTo>
                        <a:pt x="242" y="398"/>
                      </a:lnTo>
                      <a:lnTo>
                        <a:pt x="245" y="398"/>
                      </a:lnTo>
                      <a:lnTo>
                        <a:pt x="250" y="397"/>
                      </a:lnTo>
                      <a:lnTo>
                        <a:pt x="253" y="396"/>
                      </a:lnTo>
                      <a:lnTo>
                        <a:pt x="258" y="394"/>
                      </a:lnTo>
                      <a:lnTo>
                        <a:pt x="263" y="393"/>
                      </a:lnTo>
                      <a:close/>
                      <a:moveTo>
                        <a:pt x="437" y="387"/>
                      </a:moveTo>
                      <a:lnTo>
                        <a:pt x="470" y="392"/>
                      </a:lnTo>
                      <a:lnTo>
                        <a:pt x="470" y="413"/>
                      </a:lnTo>
                      <a:lnTo>
                        <a:pt x="437" y="408"/>
                      </a:lnTo>
                      <a:lnTo>
                        <a:pt x="437" y="387"/>
                      </a:lnTo>
                      <a:close/>
                      <a:moveTo>
                        <a:pt x="295" y="386"/>
                      </a:moveTo>
                      <a:lnTo>
                        <a:pt x="295" y="406"/>
                      </a:lnTo>
                      <a:lnTo>
                        <a:pt x="284" y="410"/>
                      </a:lnTo>
                      <a:lnTo>
                        <a:pt x="273" y="412"/>
                      </a:lnTo>
                      <a:lnTo>
                        <a:pt x="273" y="390"/>
                      </a:lnTo>
                      <a:lnTo>
                        <a:pt x="295" y="386"/>
                      </a:lnTo>
                      <a:close/>
                      <a:moveTo>
                        <a:pt x="391" y="378"/>
                      </a:moveTo>
                      <a:lnTo>
                        <a:pt x="421" y="383"/>
                      </a:lnTo>
                      <a:lnTo>
                        <a:pt x="421" y="405"/>
                      </a:lnTo>
                      <a:lnTo>
                        <a:pt x="391" y="400"/>
                      </a:lnTo>
                      <a:lnTo>
                        <a:pt x="391" y="378"/>
                      </a:lnTo>
                      <a:close/>
                      <a:moveTo>
                        <a:pt x="324" y="378"/>
                      </a:moveTo>
                      <a:lnTo>
                        <a:pt x="324" y="400"/>
                      </a:lnTo>
                      <a:lnTo>
                        <a:pt x="305" y="404"/>
                      </a:lnTo>
                      <a:lnTo>
                        <a:pt x="305" y="383"/>
                      </a:lnTo>
                      <a:lnTo>
                        <a:pt x="324" y="378"/>
                      </a:lnTo>
                      <a:close/>
                      <a:moveTo>
                        <a:pt x="574" y="373"/>
                      </a:moveTo>
                      <a:lnTo>
                        <a:pt x="594" y="377"/>
                      </a:lnTo>
                      <a:lnTo>
                        <a:pt x="594" y="396"/>
                      </a:lnTo>
                      <a:lnTo>
                        <a:pt x="574" y="392"/>
                      </a:lnTo>
                      <a:lnTo>
                        <a:pt x="574" y="373"/>
                      </a:lnTo>
                      <a:close/>
                      <a:moveTo>
                        <a:pt x="532" y="364"/>
                      </a:moveTo>
                      <a:lnTo>
                        <a:pt x="559" y="369"/>
                      </a:lnTo>
                      <a:lnTo>
                        <a:pt x="559" y="389"/>
                      </a:lnTo>
                      <a:lnTo>
                        <a:pt x="532" y="383"/>
                      </a:lnTo>
                      <a:lnTo>
                        <a:pt x="532" y="364"/>
                      </a:lnTo>
                      <a:close/>
                      <a:moveTo>
                        <a:pt x="231" y="359"/>
                      </a:moveTo>
                      <a:lnTo>
                        <a:pt x="231" y="380"/>
                      </a:lnTo>
                      <a:lnTo>
                        <a:pt x="223" y="383"/>
                      </a:lnTo>
                      <a:lnTo>
                        <a:pt x="213" y="386"/>
                      </a:lnTo>
                      <a:lnTo>
                        <a:pt x="213" y="365"/>
                      </a:lnTo>
                      <a:lnTo>
                        <a:pt x="231" y="359"/>
                      </a:lnTo>
                      <a:close/>
                      <a:moveTo>
                        <a:pt x="485" y="354"/>
                      </a:moveTo>
                      <a:lnTo>
                        <a:pt x="499" y="357"/>
                      </a:lnTo>
                      <a:lnTo>
                        <a:pt x="517" y="361"/>
                      </a:lnTo>
                      <a:lnTo>
                        <a:pt x="517" y="381"/>
                      </a:lnTo>
                      <a:lnTo>
                        <a:pt x="499" y="378"/>
                      </a:lnTo>
                      <a:lnTo>
                        <a:pt x="485" y="375"/>
                      </a:lnTo>
                      <a:lnTo>
                        <a:pt x="485" y="354"/>
                      </a:lnTo>
                      <a:close/>
                      <a:moveTo>
                        <a:pt x="263" y="352"/>
                      </a:moveTo>
                      <a:lnTo>
                        <a:pt x="263" y="373"/>
                      </a:lnTo>
                      <a:lnTo>
                        <a:pt x="258" y="374"/>
                      </a:lnTo>
                      <a:lnTo>
                        <a:pt x="253" y="375"/>
                      </a:lnTo>
                      <a:lnTo>
                        <a:pt x="248" y="377"/>
                      </a:lnTo>
                      <a:lnTo>
                        <a:pt x="242" y="378"/>
                      </a:lnTo>
                      <a:lnTo>
                        <a:pt x="242" y="357"/>
                      </a:lnTo>
                      <a:lnTo>
                        <a:pt x="248" y="356"/>
                      </a:lnTo>
                      <a:lnTo>
                        <a:pt x="253" y="354"/>
                      </a:lnTo>
                      <a:lnTo>
                        <a:pt x="258" y="353"/>
                      </a:lnTo>
                      <a:lnTo>
                        <a:pt x="263" y="352"/>
                      </a:lnTo>
                      <a:close/>
                      <a:moveTo>
                        <a:pt x="437" y="344"/>
                      </a:moveTo>
                      <a:lnTo>
                        <a:pt x="470" y="351"/>
                      </a:lnTo>
                      <a:lnTo>
                        <a:pt x="470" y="371"/>
                      </a:lnTo>
                      <a:lnTo>
                        <a:pt x="437" y="366"/>
                      </a:lnTo>
                      <a:lnTo>
                        <a:pt x="437" y="344"/>
                      </a:lnTo>
                      <a:close/>
                      <a:moveTo>
                        <a:pt x="295" y="343"/>
                      </a:moveTo>
                      <a:lnTo>
                        <a:pt x="295" y="365"/>
                      </a:lnTo>
                      <a:lnTo>
                        <a:pt x="284" y="367"/>
                      </a:lnTo>
                      <a:lnTo>
                        <a:pt x="273" y="370"/>
                      </a:lnTo>
                      <a:lnTo>
                        <a:pt x="273" y="349"/>
                      </a:lnTo>
                      <a:lnTo>
                        <a:pt x="284" y="346"/>
                      </a:lnTo>
                      <a:lnTo>
                        <a:pt x="295" y="343"/>
                      </a:lnTo>
                      <a:close/>
                      <a:moveTo>
                        <a:pt x="574" y="335"/>
                      </a:moveTo>
                      <a:lnTo>
                        <a:pt x="594" y="340"/>
                      </a:lnTo>
                      <a:lnTo>
                        <a:pt x="594" y="358"/>
                      </a:lnTo>
                      <a:lnTo>
                        <a:pt x="574" y="354"/>
                      </a:lnTo>
                      <a:lnTo>
                        <a:pt x="574" y="335"/>
                      </a:lnTo>
                      <a:close/>
                      <a:moveTo>
                        <a:pt x="391" y="334"/>
                      </a:moveTo>
                      <a:lnTo>
                        <a:pt x="421" y="341"/>
                      </a:lnTo>
                      <a:lnTo>
                        <a:pt x="421" y="363"/>
                      </a:lnTo>
                      <a:lnTo>
                        <a:pt x="391" y="356"/>
                      </a:lnTo>
                      <a:lnTo>
                        <a:pt x="391" y="334"/>
                      </a:lnTo>
                      <a:close/>
                      <a:moveTo>
                        <a:pt x="324" y="334"/>
                      </a:moveTo>
                      <a:lnTo>
                        <a:pt x="324" y="357"/>
                      </a:lnTo>
                      <a:lnTo>
                        <a:pt x="305" y="362"/>
                      </a:lnTo>
                      <a:lnTo>
                        <a:pt x="305" y="340"/>
                      </a:lnTo>
                      <a:lnTo>
                        <a:pt x="324" y="334"/>
                      </a:lnTo>
                      <a:close/>
                      <a:moveTo>
                        <a:pt x="532" y="326"/>
                      </a:moveTo>
                      <a:lnTo>
                        <a:pt x="559" y="331"/>
                      </a:lnTo>
                      <a:lnTo>
                        <a:pt x="559" y="351"/>
                      </a:lnTo>
                      <a:lnTo>
                        <a:pt x="532" y="345"/>
                      </a:lnTo>
                      <a:lnTo>
                        <a:pt x="532" y="326"/>
                      </a:lnTo>
                      <a:close/>
                      <a:moveTo>
                        <a:pt x="231" y="320"/>
                      </a:moveTo>
                      <a:lnTo>
                        <a:pt x="231" y="341"/>
                      </a:lnTo>
                      <a:lnTo>
                        <a:pt x="223" y="343"/>
                      </a:lnTo>
                      <a:lnTo>
                        <a:pt x="213" y="346"/>
                      </a:lnTo>
                      <a:lnTo>
                        <a:pt x="213" y="326"/>
                      </a:lnTo>
                      <a:lnTo>
                        <a:pt x="223" y="322"/>
                      </a:lnTo>
                      <a:lnTo>
                        <a:pt x="231" y="320"/>
                      </a:lnTo>
                      <a:close/>
                      <a:moveTo>
                        <a:pt x="485" y="315"/>
                      </a:moveTo>
                      <a:lnTo>
                        <a:pt x="499" y="318"/>
                      </a:lnTo>
                      <a:lnTo>
                        <a:pt x="517" y="321"/>
                      </a:lnTo>
                      <a:lnTo>
                        <a:pt x="517" y="342"/>
                      </a:lnTo>
                      <a:lnTo>
                        <a:pt x="499" y="338"/>
                      </a:lnTo>
                      <a:lnTo>
                        <a:pt x="485" y="334"/>
                      </a:lnTo>
                      <a:lnTo>
                        <a:pt x="485" y="315"/>
                      </a:lnTo>
                      <a:close/>
                      <a:moveTo>
                        <a:pt x="263" y="310"/>
                      </a:moveTo>
                      <a:lnTo>
                        <a:pt x="263" y="331"/>
                      </a:lnTo>
                      <a:lnTo>
                        <a:pt x="253" y="334"/>
                      </a:lnTo>
                      <a:lnTo>
                        <a:pt x="248" y="336"/>
                      </a:lnTo>
                      <a:lnTo>
                        <a:pt x="242" y="338"/>
                      </a:lnTo>
                      <a:lnTo>
                        <a:pt x="242" y="317"/>
                      </a:lnTo>
                      <a:lnTo>
                        <a:pt x="248" y="315"/>
                      </a:lnTo>
                      <a:lnTo>
                        <a:pt x="253" y="314"/>
                      </a:lnTo>
                      <a:lnTo>
                        <a:pt x="263" y="310"/>
                      </a:lnTo>
                      <a:close/>
                      <a:moveTo>
                        <a:pt x="437" y="303"/>
                      </a:moveTo>
                      <a:lnTo>
                        <a:pt x="470" y="310"/>
                      </a:lnTo>
                      <a:lnTo>
                        <a:pt x="470" y="331"/>
                      </a:lnTo>
                      <a:lnTo>
                        <a:pt x="437" y="323"/>
                      </a:lnTo>
                      <a:lnTo>
                        <a:pt x="437" y="303"/>
                      </a:lnTo>
                      <a:close/>
                      <a:moveTo>
                        <a:pt x="295" y="301"/>
                      </a:moveTo>
                      <a:lnTo>
                        <a:pt x="295" y="322"/>
                      </a:lnTo>
                      <a:lnTo>
                        <a:pt x="273" y="329"/>
                      </a:lnTo>
                      <a:lnTo>
                        <a:pt x="273" y="307"/>
                      </a:lnTo>
                      <a:lnTo>
                        <a:pt x="284" y="305"/>
                      </a:lnTo>
                      <a:lnTo>
                        <a:pt x="295" y="301"/>
                      </a:lnTo>
                      <a:close/>
                      <a:moveTo>
                        <a:pt x="574" y="296"/>
                      </a:moveTo>
                      <a:lnTo>
                        <a:pt x="594" y="301"/>
                      </a:lnTo>
                      <a:lnTo>
                        <a:pt x="594" y="320"/>
                      </a:lnTo>
                      <a:lnTo>
                        <a:pt x="574" y="316"/>
                      </a:lnTo>
                      <a:lnTo>
                        <a:pt x="574" y="296"/>
                      </a:lnTo>
                      <a:close/>
                      <a:moveTo>
                        <a:pt x="391" y="292"/>
                      </a:moveTo>
                      <a:lnTo>
                        <a:pt x="421" y="299"/>
                      </a:lnTo>
                      <a:lnTo>
                        <a:pt x="421" y="321"/>
                      </a:lnTo>
                      <a:lnTo>
                        <a:pt x="391" y="314"/>
                      </a:lnTo>
                      <a:lnTo>
                        <a:pt x="391" y="292"/>
                      </a:lnTo>
                      <a:close/>
                      <a:moveTo>
                        <a:pt x="324" y="292"/>
                      </a:moveTo>
                      <a:lnTo>
                        <a:pt x="324" y="315"/>
                      </a:lnTo>
                      <a:lnTo>
                        <a:pt x="305" y="320"/>
                      </a:lnTo>
                      <a:lnTo>
                        <a:pt x="305" y="298"/>
                      </a:lnTo>
                      <a:lnTo>
                        <a:pt x="324" y="292"/>
                      </a:lnTo>
                      <a:close/>
                      <a:moveTo>
                        <a:pt x="532" y="285"/>
                      </a:moveTo>
                      <a:lnTo>
                        <a:pt x="559" y="292"/>
                      </a:lnTo>
                      <a:lnTo>
                        <a:pt x="559" y="311"/>
                      </a:lnTo>
                      <a:lnTo>
                        <a:pt x="532" y="305"/>
                      </a:lnTo>
                      <a:lnTo>
                        <a:pt x="532" y="285"/>
                      </a:lnTo>
                      <a:close/>
                      <a:moveTo>
                        <a:pt x="231" y="279"/>
                      </a:moveTo>
                      <a:lnTo>
                        <a:pt x="231" y="299"/>
                      </a:lnTo>
                      <a:lnTo>
                        <a:pt x="223" y="301"/>
                      </a:lnTo>
                      <a:lnTo>
                        <a:pt x="213" y="305"/>
                      </a:lnTo>
                      <a:lnTo>
                        <a:pt x="213" y="285"/>
                      </a:lnTo>
                      <a:lnTo>
                        <a:pt x="231" y="279"/>
                      </a:lnTo>
                      <a:close/>
                      <a:moveTo>
                        <a:pt x="485" y="273"/>
                      </a:moveTo>
                      <a:lnTo>
                        <a:pt x="499" y="276"/>
                      </a:lnTo>
                      <a:lnTo>
                        <a:pt x="517" y="281"/>
                      </a:lnTo>
                      <a:lnTo>
                        <a:pt x="517" y="301"/>
                      </a:lnTo>
                      <a:lnTo>
                        <a:pt x="499" y="297"/>
                      </a:lnTo>
                      <a:lnTo>
                        <a:pt x="485" y="293"/>
                      </a:lnTo>
                      <a:lnTo>
                        <a:pt x="485" y="273"/>
                      </a:lnTo>
                      <a:close/>
                      <a:moveTo>
                        <a:pt x="263" y="269"/>
                      </a:moveTo>
                      <a:lnTo>
                        <a:pt x="263" y="289"/>
                      </a:lnTo>
                      <a:lnTo>
                        <a:pt x="253" y="293"/>
                      </a:lnTo>
                      <a:lnTo>
                        <a:pt x="248" y="294"/>
                      </a:lnTo>
                      <a:lnTo>
                        <a:pt x="242" y="296"/>
                      </a:lnTo>
                      <a:lnTo>
                        <a:pt x="242" y="275"/>
                      </a:lnTo>
                      <a:lnTo>
                        <a:pt x="248" y="273"/>
                      </a:lnTo>
                      <a:lnTo>
                        <a:pt x="253" y="272"/>
                      </a:lnTo>
                      <a:lnTo>
                        <a:pt x="263" y="269"/>
                      </a:lnTo>
                      <a:close/>
                      <a:moveTo>
                        <a:pt x="437" y="260"/>
                      </a:moveTo>
                      <a:lnTo>
                        <a:pt x="470" y="269"/>
                      </a:lnTo>
                      <a:lnTo>
                        <a:pt x="470" y="289"/>
                      </a:lnTo>
                      <a:lnTo>
                        <a:pt x="437" y="282"/>
                      </a:lnTo>
                      <a:lnTo>
                        <a:pt x="437" y="260"/>
                      </a:lnTo>
                      <a:close/>
                      <a:moveTo>
                        <a:pt x="574" y="259"/>
                      </a:moveTo>
                      <a:lnTo>
                        <a:pt x="594" y="264"/>
                      </a:lnTo>
                      <a:lnTo>
                        <a:pt x="594" y="283"/>
                      </a:lnTo>
                      <a:lnTo>
                        <a:pt x="574" y="277"/>
                      </a:lnTo>
                      <a:lnTo>
                        <a:pt x="574" y="259"/>
                      </a:lnTo>
                      <a:close/>
                      <a:moveTo>
                        <a:pt x="295" y="258"/>
                      </a:moveTo>
                      <a:lnTo>
                        <a:pt x="295" y="280"/>
                      </a:lnTo>
                      <a:lnTo>
                        <a:pt x="273" y="286"/>
                      </a:lnTo>
                      <a:lnTo>
                        <a:pt x="273" y="265"/>
                      </a:lnTo>
                      <a:lnTo>
                        <a:pt x="284" y="261"/>
                      </a:lnTo>
                      <a:lnTo>
                        <a:pt x="295" y="258"/>
                      </a:lnTo>
                      <a:close/>
                      <a:moveTo>
                        <a:pt x="391" y="248"/>
                      </a:moveTo>
                      <a:lnTo>
                        <a:pt x="421" y="256"/>
                      </a:lnTo>
                      <a:lnTo>
                        <a:pt x="421" y="277"/>
                      </a:lnTo>
                      <a:lnTo>
                        <a:pt x="391" y="270"/>
                      </a:lnTo>
                      <a:lnTo>
                        <a:pt x="391" y="248"/>
                      </a:lnTo>
                      <a:close/>
                      <a:moveTo>
                        <a:pt x="324" y="248"/>
                      </a:moveTo>
                      <a:lnTo>
                        <a:pt x="324" y="270"/>
                      </a:lnTo>
                      <a:lnTo>
                        <a:pt x="305" y="276"/>
                      </a:lnTo>
                      <a:lnTo>
                        <a:pt x="305" y="254"/>
                      </a:lnTo>
                      <a:lnTo>
                        <a:pt x="324" y="248"/>
                      </a:lnTo>
                      <a:close/>
                      <a:moveTo>
                        <a:pt x="532" y="246"/>
                      </a:moveTo>
                      <a:lnTo>
                        <a:pt x="559" y="254"/>
                      </a:lnTo>
                      <a:lnTo>
                        <a:pt x="559" y="274"/>
                      </a:lnTo>
                      <a:lnTo>
                        <a:pt x="532" y="267"/>
                      </a:lnTo>
                      <a:lnTo>
                        <a:pt x="532" y="246"/>
                      </a:lnTo>
                      <a:close/>
                      <a:moveTo>
                        <a:pt x="231" y="239"/>
                      </a:moveTo>
                      <a:lnTo>
                        <a:pt x="231" y="259"/>
                      </a:lnTo>
                      <a:lnTo>
                        <a:pt x="213" y="265"/>
                      </a:lnTo>
                      <a:lnTo>
                        <a:pt x="213" y="246"/>
                      </a:lnTo>
                      <a:lnTo>
                        <a:pt x="231" y="239"/>
                      </a:lnTo>
                      <a:close/>
                      <a:moveTo>
                        <a:pt x="485" y="233"/>
                      </a:moveTo>
                      <a:lnTo>
                        <a:pt x="499" y="237"/>
                      </a:lnTo>
                      <a:lnTo>
                        <a:pt x="517" y="241"/>
                      </a:lnTo>
                      <a:lnTo>
                        <a:pt x="517" y="262"/>
                      </a:lnTo>
                      <a:lnTo>
                        <a:pt x="499" y="257"/>
                      </a:lnTo>
                      <a:lnTo>
                        <a:pt x="485" y="253"/>
                      </a:lnTo>
                      <a:lnTo>
                        <a:pt x="485" y="233"/>
                      </a:lnTo>
                      <a:close/>
                      <a:moveTo>
                        <a:pt x="263" y="227"/>
                      </a:moveTo>
                      <a:lnTo>
                        <a:pt x="263" y="248"/>
                      </a:lnTo>
                      <a:lnTo>
                        <a:pt x="253" y="251"/>
                      </a:lnTo>
                      <a:lnTo>
                        <a:pt x="250" y="253"/>
                      </a:lnTo>
                      <a:lnTo>
                        <a:pt x="245" y="254"/>
                      </a:lnTo>
                      <a:lnTo>
                        <a:pt x="242" y="256"/>
                      </a:lnTo>
                      <a:lnTo>
                        <a:pt x="242" y="235"/>
                      </a:lnTo>
                      <a:lnTo>
                        <a:pt x="245" y="234"/>
                      </a:lnTo>
                      <a:lnTo>
                        <a:pt x="250" y="233"/>
                      </a:lnTo>
                      <a:lnTo>
                        <a:pt x="253" y="230"/>
                      </a:lnTo>
                      <a:lnTo>
                        <a:pt x="263" y="227"/>
                      </a:lnTo>
                      <a:close/>
                      <a:moveTo>
                        <a:pt x="574" y="221"/>
                      </a:moveTo>
                      <a:lnTo>
                        <a:pt x="594" y="227"/>
                      </a:lnTo>
                      <a:lnTo>
                        <a:pt x="594" y="246"/>
                      </a:lnTo>
                      <a:lnTo>
                        <a:pt x="574" y="240"/>
                      </a:lnTo>
                      <a:lnTo>
                        <a:pt x="574" y="221"/>
                      </a:lnTo>
                      <a:close/>
                      <a:moveTo>
                        <a:pt x="437" y="218"/>
                      </a:moveTo>
                      <a:lnTo>
                        <a:pt x="470" y="228"/>
                      </a:lnTo>
                      <a:lnTo>
                        <a:pt x="470" y="249"/>
                      </a:lnTo>
                      <a:lnTo>
                        <a:pt x="437" y="240"/>
                      </a:lnTo>
                      <a:lnTo>
                        <a:pt x="437" y="218"/>
                      </a:lnTo>
                      <a:close/>
                      <a:moveTo>
                        <a:pt x="295" y="216"/>
                      </a:moveTo>
                      <a:lnTo>
                        <a:pt x="295" y="237"/>
                      </a:lnTo>
                      <a:lnTo>
                        <a:pt x="284" y="241"/>
                      </a:lnTo>
                      <a:lnTo>
                        <a:pt x="273" y="245"/>
                      </a:lnTo>
                      <a:lnTo>
                        <a:pt x="273" y="224"/>
                      </a:lnTo>
                      <a:lnTo>
                        <a:pt x="284" y="220"/>
                      </a:lnTo>
                      <a:lnTo>
                        <a:pt x="295" y="216"/>
                      </a:lnTo>
                      <a:close/>
                      <a:moveTo>
                        <a:pt x="532" y="207"/>
                      </a:moveTo>
                      <a:lnTo>
                        <a:pt x="559" y="216"/>
                      </a:lnTo>
                      <a:lnTo>
                        <a:pt x="559" y="236"/>
                      </a:lnTo>
                      <a:lnTo>
                        <a:pt x="532" y="227"/>
                      </a:lnTo>
                      <a:lnTo>
                        <a:pt x="532" y="207"/>
                      </a:lnTo>
                      <a:close/>
                      <a:moveTo>
                        <a:pt x="391" y="205"/>
                      </a:moveTo>
                      <a:lnTo>
                        <a:pt x="421" y="214"/>
                      </a:lnTo>
                      <a:lnTo>
                        <a:pt x="421" y="236"/>
                      </a:lnTo>
                      <a:lnTo>
                        <a:pt x="391" y="227"/>
                      </a:lnTo>
                      <a:lnTo>
                        <a:pt x="391" y="205"/>
                      </a:lnTo>
                      <a:close/>
                      <a:moveTo>
                        <a:pt x="324" y="205"/>
                      </a:moveTo>
                      <a:lnTo>
                        <a:pt x="324" y="227"/>
                      </a:lnTo>
                      <a:lnTo>
                        <a:pt x="305" y="234"/>
                      </a:lnTo>
                      <a:lnTo>
                        <a:pt x="305" y="213"/>
                      </a:lnTo>
                      <a:lnTo>
                        <a:pt x="324" y="205"/>
                      </a:lnTo>
                      <a:close/>
                      <a:moveTo>
                        <a:pt x="231" y="199"/>
                      </a:moveTo>
                      <a:lnTo>
                        <a:pt x="231" y="220"/>
                      </a:lnTo>
                      <a:lnTo>
                        <a:pt x="213" y="226"/>
                      </a:lnTo>
                      <a:lnTo>
                        <a:pt x="213" y="206"/>
                      </a:lnTo>
                      <a:lnTo>
                        <a:pt x="231" y="199"/>
                      </a:lnTo>
                      <a:close/>
                      <a:moveTo>
                        <a:pt x="485" y="192"/>
                      </a:moveTo>
                      <a:lnTo>
                        <a:pt x="499" y="197"/>
                      </a:lnTo>
                      <a:lnTo>
                        <a:pt x="517" y="202"/>
                      </a:lnTo>
                      <a:lnTo>
                        <a:pt x="517" y="223"/>
                      </a:lnTo>
                      <a:lnTo>
                        <a:pt x="499" y="217"/>
                      </a:lnTo>
                      <a:lnTo>
                        <a:pt x="485" y="213"/>
                      </a:lnTo>
                      <a:lnTo>
                        <a:pt x="485" y="192"/>
                      </a:lnTo>
                      <a:close/>
                      <a:moveTo>
                        <a:pt x="263" y="187"/>
                      </a:moveTo>
                      <a:lnTo>
                        <a:pt x="263" y="207"/>
                      </a:lnTo>
                      <a:lnTo>
                        <a:pt x="253" y="211"/>
                      </a:lnTo>
                      <a:lnTo>
                        <a:pt x="250" y="213"/>
                      </a:lnTo>
                      <a:lnTo>
                        <a:pt x="245" y="214"/>
                      </a:lnTo>
                      <a:lnTo>
                        <a:pt x="242" y="215"/>
                      </a:lnTo>
                      <a:lnTo>
                        <a:pt x="242" y="194"/>
                      </a:lnTo>
                      <a:lnTo>
                        <a:pt x="245" y="193"/>
                      </a:lnTo>
                      <a:lnTo>
                        <a:pt x="250" y="192"/>
                      </a:lnTo>
                      <a:lnTo>
                        <a:pt x="253" y="190"/>
                      </a:lnTo>
                      <a:lnTo>
                        <a:pt x="263" y="187"/>
                      </a:lnTo>
                      <a:close/>
                      <a:moveTo>
                        <a:pt x="574" y="182"/>
                      </a:moveTo>
                      <a:lnTo>
                        <a:pt x="594" y="189"/>
                      </a:lnTo>
                      <a:lnTo>
                        <a:pt x="594" y="207"/>
                      </a:lnTo>
                      <a:lnTo>
                        <a:pt x="574" y="201"/>
                      </a:lnTo>
                      <a:lnTo>
                        <a:pt x="574" y="182"/>
                      </a:lnTo>
                      <a:close/>
                      <a:moveTo>
                        <a:pt x="437" y="177"/>
                      </a:moveTo>
                      <a:lnTo>
                        <a:pt x="470" y="188"/>
                      </a:lnTo>
                      <a:lnTo>
                        <a:pt x="470" y="209"/>
                      </a:lnTo>
                      <a:lnTo>
                        <a:pt x="437" y="199"/>
                      </a:lnTo>
                      <a:lnTo>
                        <a:pt x="437" y="177"/>
                      </a:lnTo>
                      <a:close/>
                      <a:moveTo>
                        <a:pt x="295" y="175"/>
                      </a:moveTo>
                      <a:lnTo>
                        <a:pt x="295" y="195"/>
                      </a:lnTo>
                      <a:lnTo>
                        <a:pt x="273" y="204"/>
                      </a:lnTo>
                      <a:lnTo>
                        <a:pt x="273" y="182"/>
                      </a:lnTo>
                      <a:lnTo>
                        <a:pt x="284" y="178"/>
                      </a:lnTo>
                      <a:lnTo>
                        <a:pt x="295" y="175"/>
                      </a:lnTo>
                      <a:close/>
                      <a:moveTo>
                        <a:pt x="532" y="167"/>
                      </a:moveTo>
                      <a:lnTo>
                        <a:pt x="559" y="177"/>
                      </a:lnTo>
                      <a:lnTo>
                        <a:pt x="559" y="197"/>
                      </a:lnTo>
                      <a:lnTo>
                        <a:pt x="532" y="187"/>
                      </a:lnTo>
                      <a:lnTo>
                        <a:pt x="532" y="167"/>
                      </a:lnTo>
                      <a:close/>
                      <a:moveTo>
                        <a:pt x="391" y="163"/>
                      </a:moveTo>
                      <a:lnTo>
                        <a:pt x="421" y="173"/>
                      </a:lnTo>
                      <a:lnTo>
                        <a:pt x="421" y="194"/>
                      </a:lnTo>
                      <a:lnTo>
                        <a:pt x="391" y="185"/>
                      </a:lnTo>
                      <a:lnTo>
                        <a:pt x="391" y="163"/>
                      </a:lnTo>
                      <a:close/>
                      <a:moveTo>
                        <a:pt x="324" y="163"/>
                      </a:moveTo>
                      <a:lnTo>
                        <a:pt x="324" y="185"/>
                      </a:lnTo>
                      <a:lnTo>
                        <a:pt x="305" y="192"/>
                      </a:lnTo>
                      <a:lnTo>
                        <a:pt x="305" y="170"/>
                      </a:lnTo>
                      <a:lnTo>
                        <a:pt x="324" y="163"/>
                      </a:lnTo>
                      <a:close/>
                      <a:moveTo>
                        <a:pt x="231" y="157"/>
                      </a:moveTo>
                      <a:lnTo>
                        <a:pt x="231" y="178"/>
                      </a:lnTo>
                      <a:lnTo>
                        <a:pt x="223" y="181"/>
                      </a:lnTo>
                      <a:lnTo>
                        <a:pt x="213" y="186"/>
                      </a:lnTo>
                      <a:lnTo>
                        <a:pt x="213" y="165"/>
                      </a:lnTo>
                      <a:lnTo>
                        <a:pt x="223" y="162"/>
                      </a:lnTo>
                      <a:lnTo>
                        <a:pt x="231" y="157"/>
                      </a:lnTo>
                      <a:close/>
                      <a:moveTo>
                        <a:pt x="485" y="151"/>
                      </a:moveTo>
                      <a:lnTo>
                        <a:pt x="499" y="156"/>
                      </a:lnTo>
                      <a:lnTo>
                        <a:pt x="517" y="162"/>
                      </a:lnTo>
                      <a:lnTo>
                        <a:pt x="517" y="182"/>
                      </a:lnTo>
                      <a:lnTo>
                        <a:pt x="499" y="177"/>
                      </a:lnTo>
                      <a:lnTo>
                        <a:pt x="485" y="171"/>
                      </a:lnTo>
                      <a:lnTo>
                        <a:pt x="485" y="151"/>
                      </a:lnTo>
                      <a:close/>
                      <a:moveTo>
                        <a:pt x="263" y="144"/>
                      </a:moveTo>
                      <a:lnTo>
                        <a:pt x="263" y="165"/>
                      </a:lnTo>
                      <a:lnTo>
                        <a:pt x="258" y="167"/>
                      </a:lnTo>
                      <a:lnTo>
                        <a:pt x="253" y="169"/>
                      </a:lnTo>
                      <a:lnTo>
                        <a:pt x="250" y="170"/>
                      </a:lnTo>
                      <a:lnTo>
                        <a:pt x="245" y="173"/>
                      </a:lnTo>
                      <a:lnTo>
                        <a:pt x="242" y="174"/>
                      </a:lnTo>
                      <a:lnTo>
                        <a:pt x="242" y="153"/>
                      </a:lnTo>
                      <a:lnTo>
                        <a:pt x="245" y="152"/>
                      </a:lnTo>
                      <a:lnTo>
                        <a:pt x="250" y="150"/>
                      </a:lnTo>
                      <a:lnTo>
                        <a:pt x="253" y="148"/>
                      </a:lnTo>
                      <a:lnTo>
                        <a:pt x="258" y="146"/>
                      </a:lnTo>
                      <a:lnTo>
                        <a:pt x="263" y="144"/>
                      </a:lnTo>
                      <a:close/>
                      <a:moveTo>
                        <a:pt x="437" y="134"/>
                      </a:moveTo>
                      <a:lnTo>
                        <a:pt x="470" y="145"/>
                      </a:lnTo>
                      <a:lnTo>
                        <a:pt x="470" y="167"/>
                      </a:lnTo>
                      <a:lnTo>
                        <a:pt x="437" y="156"/>
                      </a:lnTo>
                      <a:lnTo>
                        <a:pt x="437" y="134"/>
                      </a:lnTo>
                      <a:close/>
                      <a:moveTo>
                        <a:pt x="295" y="131"/>
                      </a:moveTo>
                      <a:lnTo>
                        <a:pt x="295" y="153"/>
                      </a:lnTo>
                      <a:lnTo>
                        <a:pt x="273" y="162"/>
                      </a:lnTo>
                      <a:lnTo>
                        <a:pt x="273" y="140"/>
                      </a:lnTo>
                      <a:lnTo>
                        <a:pt x="295" y="131"/>
                      </a:lnTo>
                      <a:close/>
                      <a:moveTo>
                        <a:pt x="391" y="119"/>
                      </a:moveTo>
                      <a:lnTo>
                        <a:pt x="421" y="129"/>
                      </a:lnTo>
                      <a:lnTo>
                        <a:pt x="421" y="151"/>
                      </a:lnTo>
                      <a:lnTo>
                        <a:pt x="391" y="141"/>
                      </a:lnTo>
                      <a:lnTo>
                        <a:pt x="391" y="119"/>
                      </a:lnTo>
                      <a:close/>
                      <a:moveTo>
                        <a:pt x="324" y="119"/>
                      </a:moveTo>
                      <a:lnTo>
                        <a:pt x="324" y="141"/>
                      </a:lnTo>
                      <a:lnTo>
                        <a:pt x="305" y="148"/>
                      </a:lnTo>
                      <a:lnTo>
                        <a:pt x="305" y="127"/>
                      </a:lnTo>
                      <a:lnTo>
                        <a:pt x="324" y="119"/>
                      </a:lnTo>
                      <a:close/>
                      <a:moveTo>
                        <a:pt x="336" y="83"/>
                      </a:moveTo>
                      <a:lnTo>
                        <a:pt x="208" y="134"/>
                      </a:lnTo>
                      <a:lnTo>
                        <a:pt x="208" y="484"/>
                      </a:lnTo>
                      <a:lnTo>
                        <a:pt x="336" y="461"/>
                      </a:lnTo>
                      <a:lnTo>
                        <a:pt x="336" y="83"/>
                      </a:lnTo>
                      <a:close/>
                      <a:moveTo>
                        <a:pt x="362" y="82"/>
                      </a:moveTo>
                      <a:lnTo>
                        <a:pt x="362" y="461"/>
                      </a:lnTo>
                      <a:lnTo>
                        <a:pt x="604" y="494"/>
                      </a:lnTo>
                      <a:lnTo>
                        <a:pt x="604" y="165"/>
                      </a:lnTo>
                      <a:lnTo>
                        <a:pt x="362" y="82"/>
                      </a:lnTo>
                      <a:close/>
                      <a:moveTo>
                        <a:pt x="336" y="36"/>
                      </a:moveTo>
                      <a:lnTo>
                        <a:pt x="273" y="70"/>
                      </a:lnTo>
                      <a:lnTo>
                        <a:pt x="273" y="82"/>
                      </a:lnTo>
                      <a:lnTo>
                        <a:pt x="336" y="56"/>
                      </a:lnTo>
                      <a:lnTo>
                        <a:pt x="336" y="36"/>
                      </a:lnTo>
                      <a:close/>
                      <a:moveTo>
                        <a:pt x="362" y="34"/>
                      </a:moveTo>
                      <a:lnTo>
                        <a:pt x="362" y="56"/>
                      </a:lnTo>
                      <a:lnTo>
                        <a:pt x="453" y="86"/>
                      </a:lnTo>
                      <a:lnTo>
                        <a:pt x="453" y="71"/>
                      </a:lnTo>
                      <a:lnTo>
                        <a:pt x="362" y="34"/>
                      </a:lnTo>
                      <a:close/>
                      <a:moveTo>
                        <a:pt x="348" y="0"/>
                      </a:moveTo>
                      <a:lnTo>
                        <a:pt x="362" y="6"/>
                      </a:lnTo>
                      <a:lnTo>
                        <a:pt x="471" y="50"/>
                      </a:lnTo>
                      <a:lnTo>
                        <a:pt x="478" y="53"/>
                      </a:lnTo>
                      <a:lnTo>
                        <a:pt x="478" y="95"/>
                      </a:lnTo>
                      <a:lnTo>
                        <a:pt x="622" y="144"/>
                      </a:lnTo>
                      <a:lnTo>
                        <a:pt x="630" y="147"/>
                      </a:lnTo>
                      <a:lnTo>
                        <a:pt x="630" y="497"/>
                      </a:lnTo>
                      <a:lnTo>
                        <a:pt x="693" y="506"/>
                      </a:lnTo>
                      <a:lnTo>
                        <a:pt x="703" y="507"/>
                      </a:lnTo>
                      <a:lnTo>
                        <a:pt x="703" y="690"/>
                      </a:lnTo>
                      <a:lnTo>
                        <a:pt x="678" y="690"/>
                      </a:lnTo>
                      <a:lnTo>
                        <a:pt x="678" y="530"/>
                      </a:lnTo>
                      <a:lnTo>
                        <a:pt x="362" y="486"/>
                      </a:lnTo>
                      <a:lnTo>
                        <a:pt x="362" y="690"/>
                      </a:lnTo>
                      <a:lnTo>
                        <a:pt x="336" y="690"/>
                      </a:lnTo>
                      <a:lnTo>
                        <a:pt x="336" y="487"/>
                      </a:lnTo>
                      <a:lnTo>
                        <a:pt x="99" y="529"/>
                      </a:lnTo>
                      <a:lnTo>
                        <a:pt x="99" y="690"/>
                      </a:lnTo>
                      <a:lnTo>
                        <a:pt x="74" y="690"/>
                      </a:lnTo>
                      <a:lnTo>
                        <a:pt x="74" y="508"/>
                      </a:lnTo>
                      <a:lnTo>
                        <a:pt x="84" y="506"/>
                      </a:lnTo>
                      <a:lnTo>
                        <a:pt x="183" y="488"/>
                      </a:lnTo>
                      <a:lnTo>
                        <a:pt x="183" y="118"/>
                      </a:lnTo>
                      <a:lnTo>
                        <a:pt x="191" y="115"/>
                      </a:lnTo>
                      <a:lnTo>
                        <a:pt x="248" y="92"/>
                      </a:lnTo>
                      <a:lnTo>
                        <a:pt x="248" y="54"/>
                      </a:lnTo>
                      <a:lnTo>
                        <a:pt x="254" y="51"/>
                      </a:lnTo>
                      <a:lnTo>
                        <a:pt x="336" y="6"/>
                      </a:lnTo>
                      <a:lnTo>
                        <a:pt x="348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344" name="Группа 94"/>
              <p:cNvGrpSpPr/>
              <p:nvPr/>
            </p:nvGrpSpPr>
            <p:grpSpPr>
              <a:xfrm>
                <a:off x="4159856" y="5076420"/>
                <a:ext cx="571504" cy="428627"/>
                <a:chOff x="2017713" y="4046538"/>
                <a:chExt cx="530225" cy="430212"/>
              </a:xfrm>
              <a:solidFill>
                <a:schemeClr val="tx2">
                  <a:lumMod val="75000"/>
                </a:schemeClr>
              </a:solidFill>
            </p:grpSpPr>
            <p:sp>
              <p:nvSpPr>
                <p:cNvPr id="345" name="Freeform 354"/>
                <p:cNvSpPr>
                  <a:spLocks noEditPoints="1"/>
                </p:cNvSpPr>
                <p:nvPr/>
              </p:nvSpPr>
              <p:spPr bwMode="auto">
                <a:xfrm>
                  <a:off x="2030413" y="4090988"/>
                  <a:ext cx="503238" cy="290513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173"/>
                    </a:cxn>
                    <a:cxn ang="0">
                      <a:pos x="307" y="173"/>
                    </a:cxn>
                    <a:cxn ang="0">
                      <a:pos x="307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17" y="0"/>
                    </a:cxn>
                    <a:cxn ang="0">
                      <a:pos x="317" y="183"/>
                    </a:cxn>
                    <a:cxn ang="0">
                      <a:pos x="0" y="18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17" h="183">
                      <a:moveTo>
                        <a:pt x="10" y="10"/>
                      </a:moveTo>
                      <a:lnTo>
                        <a:pt x="10" y="173"/>
                      </a:lnTo>
                      <a:lnTo>
                        <a:pt x="307" y="173"/>
                      </a:lnTo>
                      <a:lnTo>
                        <a:pt x="307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17" y="0"/>
                      </a:lnTo>
                      <a:lnTo>
                        <a:pt x="317" y="183"/>
                      </a:lnTo>
                      <a:lnTo>
                        <a:pt x="0" y="18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46" name="Freeform 355"/>
                <p:cNvSpPr>
                  <a:spLocks noEditPoints="1"/>
                </p:cNvSpPr>
                <p:nvPr/>
              </p:nvSpPr>
              <p:spPr bwMode="auto">
                <a:xfrm>
                  <a:off x="2017713" y="4046538"/>
                  <a:ext cx="530225" cy="60325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28"/>
                    </a:cxn>
                    <a:cxn ang="0">
                      <a:pos x="323" y="28"/>
                    </a:cxn>
                    <a:cxn ang="0">
                      <a:pos x="3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4" y="0"/>
                    </a:cxn>
                    <a:cxn ang="0">
                      <a:pos x="334" y="38"/>
                    </a:cxn>
                    <a:cxn ang="0">
                      <a:pos x="0" y="3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4" h="38">
                      <a:moveTo>
                        <a:pt x="10" y="10"/>
                      </a:moveTo>
                      <a:lnTo>
                        <a:pt x="10" y="28"/>
                      </a:lnTo>
                      <a:lnTo>
                        <a:pt x="323" y="28"/>
                      </a:lnTo>
                      <a:lnTo>
                        <a:pt x="3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4" y="0"/>
                      </a:lnTo>
                      <a:lnTo>
                        <a:pt x="334" y="38"/>
                      </a:lnTo>
                      <a:lnTo>
                        <a:pt x="0" y="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47" name="Freeform 356"/>
                <p:cNvSpPr>
                  <a:spLocks noEditPoints="1"/>
                </p:cNvSpPr>
                <p:nvPr/>
              </p:nvSpPr>
              <p:spPr bwMode="auto">
                <a:xfrm>
                  <a:off x="2017713" y="4368800"/>
                  <a:ext cx="530225" cy="42863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17"/>
                    </a:cxn>
                    <a:cxn ang="0">
                      <a:pos x="323" y="17"/>
                    </a:cxn>
                    <a:cxn ang="0">
                      <a:pos x="3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4" y="0"/>
                    </a:cxn>
                    <a:cxn ang="0">
                      <a:pos x="334" y="27"/>
                    </a:cxn>
                    <a:cxn ang="0">
                      <a:pos x="0" y="2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4" h="27">
                      <a:moveTo>
                        <a:pt x="10" y="10"/>
                      </a:moveTo>
                      <a:lnTo>
                        <a:pt x="10" y="17"/>
                      </a:lnTo>
                      <a:lnTo>
                        <a:pt x="323" y="17"/>
                      </a:lnTo>
                      <a:lnTo>
                        <a:pt x="3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4" y="0"/>
                      </a:lnTo>
                      <a:lnTo>
                        <a:pt x="334" y="27"/>
                      </a:lnTo>
                      <a:lnTo>
                        <a:pt x="0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48" name="Rectangle 357"/>
                <p:cNvSpPr>
                  <a:spLocks noChangeArrowheads="1"/>
                </p:cNvSpPr>
                <p:nvPr/>
              </p:nvSpPr>
              <p:spPr bwMode="auto">
                <a:xfrm>
                  <a:off x="2273301" y="4403725"/>
                  <a:ext cx="17463" cy="68263"/>
                </a:xfrm>
                <a:prstGeom prst="rect">
                  <a:avLst/>
                </a:prstGeom>
                <a:grpFill/>
                <a:ln w="0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49" name="Freeform 358"/>
                <p:cNvSpPr>
                  <a:spLocks/>
                </p:cNvSpPr>
                <p:nvPr/>
              </p:nvSpPr>
              <p:spPr bwMode="auto">
                <a:xfrm>
                  <a:off x="2149476" y="4397375"/>
                  <a:ext cx="66675" cy="79375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42" y="8"/>
                    </a:cxn>
                    <a:cxn ang="0">
                      <a:pos x="8" y="50"/>
                    </a:cxn>
                    <a:cxn ang="0">
                      <a:pos x="0" y="44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42" h="50">
                      <a:moveTo>
                        <a:pt x="34" y="0"/>
                      </a:moveTo>
                      <a:lnTo>
                        <a:pt x="42" y="8"/>
                      </a:lnTo>
                      <a:lnTo>
                        <a:pt x="8" y="50"/>
                      </a:lnTo>
                      <a:lnTo>
                        <a:pt x="0" y="44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50" name="Freeform 359"/>
                <p:cNvSpPr>
                  <a:spLocks/>
                </p:cNvSpPr>
                <p:nvPr/>
              </p:nvSpPr>
              <p:spPr bwMode="auto">
                <a:xfrm>
                  <a:off x="2349501" y="4397375"/>
                  <a:ext cx="66675" cy="79375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42" y="44"/>
                    </a:cxn>
                    <a:cxn ang="0">
                      <a:pos x="34" y="50"/>
                    </a:cxn>
                    <a:cxn ang="0">
                      <a:pos x="0" y="8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42" h="50">
                      <a:moveTo>
                        <a:pt x="8" y="0"/>
                      </a:moveTo>
                      <a:lnTo>
                        <a:pt x="42" y="44"/>
                      </a:lnTo>
                      <a:lnTo>
                        <a:pt x="34" y="50"/>
                      </a:lnTo>
                      <a:lnTo>
                        <a:pt x="0" y="8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51" name="Freeform 360"/>
                <p:cNvSpPr>
                  <a:spLocks noEditPoints="1"/>
                </p:cNvSpPr>
                <p:nvPr/>
              </p:nvSpPr>
              <p:spPr bwMode="auto">
                <a:xfrm>
                  <a:off x="2073276" y="4265613"/>
                  <a:ext cx="52388" cy="74613"/>
                </a:xfrm>
                <a:custGeom>
                  <a:avLst/>
                  <a:gdLst/>
                  <a:ahLst/>
                  <a:cxnLst>
                    <a:cxn ang="0">
                      <a:pos x="10" y="9"/>
                    </a:cxn>
                    <a:cxn ang="0">
                      <a:pos x="10" y="37"/>
                    </a:cxn>
                    <a:cxn ang="0">
                      <a:pos x="22" y="37"/>
                    </a:cxn>
                    <a:cxn ang="0">
                      <a:pos x="22" y="9"/>
                    </a:cxn>
                    <a:cxn ang="0">
                      <a:pos x="10" y="9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47"/>
                    </a:cxn>
                    <a:cxn ang="0">
                      <a:pos x="0" y="4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47">
                      <a:moveTo>
                        <a:pt x="10" y="9"/>
                      </a:moveTo>
                      <a:lnTo>
                        <a:pt x="10" y="37"/>
                      </a:lnTo>
                      <a:lnTo>
                        <a:pt x="22" y="37"/>
                      </a:lnTo>
                      <a:lnTo>
                        <a:pt x="22" y="9"/>
                      </a:lnTo>
                      <a:lnTo>
                        <a:pt x="10" y="9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47"/>
                      </a:lnTo>
                      <a:lnTo>
                        <a:pt x="0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52" name="Freeform 361"/>
                <p:cNvSpPr>
                  <a:spLocks noEditPoints="1"/>
                </p:cNvSpPr>
                <p:nvPr/>
              </p:nvSpPr>
              <p:spPr bwMode="auto">
                <a:xfrm>
                  <a:off x="2109788" y="4205288"/>
                  <a:ext cx="52388" cy="134938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11" y="75"/>
                    </a:cxn>
                    <a:cxn ang="0">
                      <a:pos x="23" y="75"/>
                    </a:cxn>
                    <a:cxn ang="0">
                      <a:pos x="23" y="10"/>
                    </a:cxn>
                    <a:cxn ang="0">
                      <a:pos x="11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85"/>
                    </a:cxn>
                    <a:cxn ang="0">
                      <a:pos x="0" y="8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85">
                      <a:moveTo>
                        <a:pt x="11" y="10"/>
                      </a:moveTo>
                      <a:lnTo>
                        <a:pt x="11" y="75"/>
                      </a:lnTo>
                      <a:lnTo>
                        <a:pt x="23" y="75"/>
                      </a:lnTo>
                      <a:lnTo>
                        <a:pt x="23" y="10"/>
                      </a:lnTo>
                      <a:lnTo>
                        <a:pt x="11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85"/>
                      </a:lnTo>
                      <a:lnTo>
                        <a:pt x="0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53" name="Freeform 362"/>
                <p:cNvSpPr>
                  <a:spLocks noEditPoints="1"/>
                </p:cNvSpPr>
                <p:nvPr/>
              </p:nvSpPr>
              <p:spPr bwMode="auto">
                <a:xfrm>
                  <a:off x="2147888" y="4237038"/>
                  <a:ext cx="52388" cy="103188"/>
                </a:xfrm>
                <a:custGeom>
                  <a:avLst/>
                  <a:gdLst/>
                  <a:ahLst/>
                  <a:cxnLst>
                    <a:cxn ang="0">
                      <a:pos x="10" y="11"/>
                    </a:cxn>
                    <a:cxn ang="0">
                      <a:pos x="10" y="55"/>
                    </a:cxn>
                    <a:cxn ang="0">
                      <a:pos x="23" y="55"/>
                    </a:cxn>
                    <a:cxn ang="0">
                      <a:pos x="23" y="11"/>
                    </a:cxn>
                    <a:cxn ang="0">
                      <a:pos x="10" y="11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65"/>
                    </a:cxn>
                    <a:cxn ang="0">
                      <a:pos x="0" y="6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65">
                      <a:moveTo>
                        <a:pt x="10" y="11"/>
                      </a:moveTo>
                      <a:lnTo>
                        <a:pt x="10" y="55"/>
                      </a:lnTo>
                      <a:lnTo>
                        <a:pt x="23" y="55"/>
                      </a:lnTo>
                      <a:lnTo>
                        <a:pt x="23" y="11"/>
                      </a:lnTo>
                      <a:lnTo>
                        <a:pt x="10" y="11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65"/>
                      </a:lnTo>
                      <a:lnTo>
                        <a:pt x="0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54" name="Freeform 363"/>
                <p:cNvSpPr>
                  <a:spLocks noEditPoints="1"/>
                </p:cNvSpPr>
                <p:nvPr/>
              </p:nvSpPr>
              <p:spPr bwMode="auto">
                <a:xfrm>
                  <a:off x="2217738" y="4289425"/>
                  <a:ext cx="52388" cy="50800"/>
                </a:xfrm>
                <a:custGeom>
                  <a:avLst/>
                  <a:gdLst/>
                  <a:ahLst/>
                  <a:cxnLst>
                    <a:cxn ang="0">
                      <a:pos x="11" y="11"/>
                    </a:cxn>
                    <a:cxn ang="0">
                      <a:pos x="11" y="22"/>
                    </a:cxn>
                    <a:cxn ang="0">
                      <a:pos x="23" y="22"/>
                    </a:cxn>
                    <a:cxn ang="0">
                      <a:pos x="23" y="11"/>
                    </a:cxn>
                    <a:cxn ang="0">
                      <a:pos x="11" y="11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32"/>
                    </a:cxn>
                    <a:cxn ang="0">
                      <a:pos x="0" y="3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32">
                      <a:moveTo>
                        <a:pt x="11" y="11"/>
                      </a:moveTo>
                      <a:lnTo>
                        <a:pt x="11" y="22"/>
                      </a:lnTo>
                      <a:lnTo>
                        <a:pt x="23" y="22"/>
                      </a:lnTo>
                      <a:lnTo>
                        <a:pt x="23" y="11"/>
                      </a:lnTo>
                      <a:lnTo>
                        <a:pt x="11" y="11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32"/>
                      </a:lnTo>
                      <a:lnTo>
                        <a:pt x="0" y="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55" name="Freeform 364"/>
                <p:cNvSpPr>
                  <a:spLocks noEditPoints="1"/>
                </p:cNvSpPr>
                <p:nvPr/>
              </p:nvSpPr>
              <p:spPr bwMode="auto">
                <a:xfrm>
                  <a:off x="2255838" y="4251325"/>
                  <a:ext cx="52388" cy="88900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46"/>
                    </a:cxn>
                    <a:cxn ang="0">
                      <a:pos x="23" y="46"/>
                    </a:cxn>
                    <a:cxn ang="0">
                      <a:pos x="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56"/>
                    </a:cxn>
                    <a:cxn ang="0">
                      <a:pos x="0" y="5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56">
                      <a:moveTo>
                        <a:pt x="10" y="10"/>
                      </a:moveTo>
                      <a:lnTo>
                        <a:pt x="10" y="46"/>
                      </a:lnTo>
                      <a:lnTo>
                        <a:pt x="23" y="46"/>
                      </a:lnTo>
                      <a:lnTo>
                        <a:pt x="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56"/>
                      </a:lnTo>
                      <a:lnTo>
                        <a:pt x="0" y="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56" name="Freeform 365"/>
                <p:cNvSpPr>
                  <a:spLocks noEditPoints="1"/>
                </p:cNvSpPr>
                <p:nvPr/>
              </p:nvSpPr>
              <p:spPr bwMode="auto">
                <a:xfrm>
                  <a:off x="2293938" y="4205288"/>
                  <a:ext cx="52388" cy="134938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75"/>
                    </a:cxn>
                    <a:cxn ang="0">
                      <a:pos x="22" y="75"/>
                    </a:cxn>
                    <a:cxn ang="0">
                      <a:pos x="22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85"/>
                    </a:cxn>
                    <a:cxn ang="0">
                      <a:pos x="0" y="8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85">
                      <a:moveTo>
                        <a:pt x="10" y="10"/>
                      </a:moveTo>
                      <a:lnTo>
                        <a:pt x="10" y="75"/>
                      </a:lnTo>
                      <a:lnTo>
                        <a:pt x="22" y="75"/>
                      </a:lnTo>
                      <a:lnTo>
                        <a:pt x="22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85"/>
                      </a:lnTo>
                      <a:lnTo>
                        <a:pt x="0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57" name="Freeform 366"/>
                <p:cNvSpPr>
                  <a:spLocks noEditPoints="1"/>
                </p:cNvSpPr>
                <p:nvPr/>
              </p:nvSpPr>
              <p:spPr bwMode="auto">
                <a:xfrm>
                  <a:off x="2363788" y="4248150"/>
                  <a:ext cx="52388" cy="92075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48"/>
                    </a:cxn>
                    <a:cxn ang="0">
                      <a:pos x="23" y="48"/>
                    </a:cxn>
                    <a:cxn ang="0">
                      <a:pos x="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58"/>
                    </a:cxn>
                    <a:cxn ang="0">
                      <a:pos x="0" y="5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58">
                      <a:moveTo>
                        <a:pt x="10" y="10"/>
                      </a:moveTo>
                      <a:lnTo>
                        <a:pt x="10" y="48"/>
                      </a:lnTo>
                      <a:lnTo>
                        <a:pt x="23" y="48"/>
                      </a:lnTo>
                      <a:lnTo>
                        <a:pt x="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58"/>
                      </a:lnTo>
                      <a:lnTo>
                        <a:pt x="0" y="5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58" name="Freeform 367"/>
                <p:cNvSpPr>
                  <a:spLocks noEditPoints="1"/>
                </p:cNvSpPr>
                <p:nvPr/>
              </p:nvSpPr>
              <p:spPr bwMode="auto">
                <a:xfrm>
                  <a:off x="2401888" y="4284663"/>
                  <a:ext cx="52388" cy="55563"/>
                </a:xfrm>
                <a:custGeom>
                  <a:avLst/>
                  <a:gdLst/>
                  <a:ahLst/>
                  <a:cxnLst>
                    <a:cxn ang="0">
                      <a:pos x="10" y="11"/>
                    </a:cxn>
                    <a:cxn ang="0">
                      <a:pos x="10" y="25"/>
                    </a:cxn>
                    <a:cxn ang="0">
                      <a:pos x="22" y="25"/>
                    </a:cxn>
                    <a:cxn ang="0">
                      <a:pos x="22" y="11"/>
                    </a:cxn>
                    <a:cxn ang="0">
                      <a:pos x="10" y="11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35"/>
                    </a:cxn>
                    <a:cxn ang="0">
                      <a:pos x="0" y="3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35">
                      <a:moveTo>
                        <a:pt x="10" y="11"/>
                      </a:moveTo>
                      <a:lnTo>
                        <a:pt x="10" y="25"/>
                      </a:lnTo>
                      <a:lnTo>
                        <a:pt x="22" y="25"/>
                      </a:lnTo>
                      <a:lnTo>
                        <a:pt x="22" y="11"/>
                      </a:lnTo>
                      <a:lnTo>
                        <a:pt x="10" y="11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35"/>
                      </a:lnTo>
                      <a:lnTo>
                        <a:pt x="0" y="3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59" name="Freeform 368"/>
                <p:cNvSpPr>
                  <a:spLocks noEditPoints="1"/>
                </p:cNvSpPr>
                <p:nvPr/>
              </p:nvSpPr>
              <p:spPr bwMode="auto">
                <a:xfrm>
                  <a:off x="2439988" y="4194175"/>
                  <a:ext cx="49213" cy="146050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82"/>
                    </a:cxn>
                    <a:cxn ang="0">
                      <a:pos x="22" y="82"/>
                    </a:cxn>
                    <a:cxn ang="0">
                      <a:pos x="22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1" y="0"/>
                    </a:cxn>
                    <a:cxn ang="0">
                      <a:pos x="31" y="92"/>
                    </a:cxn>
                    <a:cxn ang="0">
                      <a:pos x="0" y="9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1" h="92">
                      <a:moveTo>
                        <a:pt x="10" y="10"/>
                      </a:moveTo>
                      <a:lnTo>
                        <a:pt x="10" y="82"/>
                      </a:lnTo>
                      <a:lnTo>
                        <a:pt x="22" y="82"/>
                      </a:lnTo>
                      <a:lnTo>
                        <a:pt x="22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1" y="0"/>
                      </a:lnTo>
                      <a:lnTo>
                        <a:pt x="31" y="92"/>
                      </a:lnTo>
                      <a:lnTo>
                        <a:pt x="0" y="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60" name="Rectangle 369"/>
                <p:cNvSpPr>
                  <a:spLocks noChangeArrowheads="1"/>
                </p:cNvSpPr>
                <p:nvPr/>
              </p:nvSpPr>
              <p:spPr bwMode="auto">
                <a:xfrm>
                  <a:off x="2078038" y="4138613"/>
                  <a:ext cx="125413" cy="15875"/>
                </a:xfrm>
                <a:prstGeom prst="rect">
                  <a:avLst/>
                </a:prstGeom>
                <a:grpFill/>
                <a:ln w="0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61" name="Rectangle 370"/>
                <p:cNvSpPr>
                  <a:spLocks noChangeArrowheads="1"/>
                </p:cNvSpPr>
                <p:nvPr/>
              </p:nvSpPr>
              <p:spPr bwMode="auto">
                <a:xfrm>
                  <a:off x="2078038" y="4168775"/>
                  <a:ext cx="50800" cy="15875"/>
                </a:xfrm>
                <a:prstGeom prst="rect">
                  <a:avLst/>
                </a:prstGeom>
                <a:grpFill/>
                <a:ln w="0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  <p:sp>
          <p:nvSpPr>
            <p:cNvPr id="419" name="Двойная стрелка влево/вверх 418"/>
            <p:cNvSpPr/>
            <p:nvPr/>
          </p:nvSpPr>
          <p:spPr>
            <a:xfrm rot="16200000">
              <a:off x="5405368" y="4837436"/>
              <a:ext cx="783445" cy="640471"/>
            </a:xfrm>
            <a:prstGeom prst="leftUpArrow">
              <a:avLst/>
            </a:prstGeom>
            <a:solidFill>
              <a:srgbClr val="FFFFFF"/>
            </a:solidFill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24" name="Группа 32"/>
          <p:cNvGrpSpPr/>
          <p:nvPr/>
        </p:nvGrpSpPr>
        <p:grpSpPr>
          <a:xfrm>
            <a:off x="3157850" y="2363332"/>
            <a:ext cx="597560" cy="600506"/>
            <a:chOff x="1398588" y="1671638"/>
            <a:chExt cx="446088" cy="450850"/>
          </a:xfrm>
          <a:solidFill>
            <a:schemeClr val="accent1">
              <a:lumMod val="75000"/>
            </a:schemeClr>
          </a:solidFill>
        </p:grpSpPr>
        <p:sp>
          <p:nvSpPr>
            <p:cNvPr id="425" name="Freeform 977"/>
            <p:cNvSpPr>
              <a:spLocks/>
            </p:cNvSpPr>
            <p:nvPr/>
          </p:nvSpPr>
          <p:spPr bwMode="auto">
            <a:xfrm>
              <a:off x="1611313" y="1709738"/>
              <a:ext cx="19050" cy="825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8" y="1"/>
                </a:cxn>
                <a:cxn ang="0">
                  <a:pos x="21" y="3"/>
                </a:cxn>
                <a:cxn ang="0">
                  <a:pos x="23" y="6"/>
                </a:cxn>
                <a:cxn ang="0">
                  <a:pos x="25" y="12"/>
                </a:cxn>
                <a:cxn ang="0">
                  <a:pos x="25" y="93"/>
                </a:cxn>
                <a:cxn ang="0">
                  <a:pos x="23" y="98"/>
                </a:cxn>
                <a:cxn ang="0">
                  <a:pos x="21" y="101"/>
                </a:cxn>
                <a:cxn ang="0">
                  <a:pos x="18" y="103"/>
                </a:cxn>
                <a:cxn ang="0">
                  <a:pos x="12" y="105"/>
                </a:cxn>
                <a:cxn ang="0">
                  <a:pos x="7" y="103"/>
                </a:cxn>
                <a:cxn ang="0">
                  <a:pos x="4" y="101"/>
                </a:cxn>
                <a:cxn ang="0">
                  <a:pos x="2" y="98"/>
                </a:cxn>
                <a:cxn ang="0">
                  <a:pos x="0" y="93"/>
                </a:cxn>
                <a:cxn ang="0">
                  <a:pos x="0" y="12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12" y="0"/>
                </a:cxn>
              </a:cxnLst>
              <a:rect l="0" t="0" r="r" b="b"/>
              <a:pathLst>
                <a:path w="25" h="105">
                  <a:moveTo>
                    <a:pt x="12" y="0"/>
                  </a:moveTo>
                  <a:lnTo>
                    <a:pt x="18" y="1"/>
                  </a:lnTo>
                  <a:lnTo>
                    <a:pt x="21" y="3"/>
                  </a:lnTo>
                  <a:lnTo>
                    <a:pt x="23" y="6"/>
                  </a:lnTo>
                  <a:lnTo>
                    <a:pt x="25" y="12"/>
                  </a:lnTo>
                  <a:lnTo>
                    <a:pt x="25" y="93"/>
                  </a:lnTo>
                  <a:lnTo>
                    <a:pt x="23" y="98"/>
                  </a:lnTo>
                  <a:lnTo>
                    <a:pt x="21" y="101"/>
                  </a:lnTo>
                  <a:lnTo>
                    <a:pt x="18" y="103"/>
                  </a:lnTo>
                  <a:lnTo>
                    <a:pt x="12" y="105"/>
                  </a:lnTo>
                  <a:lnTo>
                    <a:pt x="7" y="103"/>
                  </a:lnTo>
                  <a:lnTo>
                    <a:pt x="4" y="101"/>
                  </a:lnTo>
                  <a:lnTo>
                    <a:pt x="2" y="98"/>
                  </a:lnTo>
                  <a:lnTo>
                    <a:pt x="0" y="93"/>
                  </a:lnTo>
                  <a:lnTo>
                    <a:pt x="0" y="12"/>
                  </a:lnTo>
                  <a:lnTo>
                    <a:pt x="2" y="6"/>
                  </a:lnTo>
                  <a:lnTo>
                    <a:pt x="4" y="3"/>
                  </a:lnTo>
                  <a:lnTo>
                    <a:pt x="7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1270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6" name="Freeform 978"/>
            <p:cNvSpPr>
              <a:spLocks/>
            </p:cNvSpPr>
            <p:nvPr/>
          </p:nvSpPr>
          <p:spPr bwMode="auto">
            <a:xfrm>
              <a:off x="1577975" y="1741488"/>
              <a:ext cx="84138" cy="190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95" y="0"/>
                </a:cxn>
                <a:cxn ang="0">
                  <a:pos x="102" y="3"/>
                </a:cxn>
                <a:cxn ang="0">
                  <a:pos x="104" y="7"/>
                </a:cxn>
                <a:cxn ang="0">
                  <a:pos x="105" y="12"/>
                </a:cxn>
                <a:cxn ang="0">
                  <a:pos x="102" y="19"/>
                </a:cxn>
                <a:cxn ang="0">
                  <a:pos x="95" y="22"/>
                </a:cxn>
                <a:cxn ang="0">
                  <a:pos x="12" y="22"/>
                </a:cxn>
                <a:cxn ang="0">
                  <a:pos x="7" y="21"/>
                </a:cxn>
                <a:cxn ang="0">
                  <a:pos x="3" y="19"/>
                </a:cxn>
                <a:cxn ang="0">
                  <a:pos x="0" y="12"/>
                </a:cxn>
                <a:cxn ang="0">
                  <a:pos x="2" y="7"/>
                </a:cxn>
                <a:cxn ang="0">
                  <a:pos x="3" y="3"/>
                </a:cxn>
                <a:cxn ang="0">
                  <a:pos x="7" y="2"/>
                </a:cxn>
                <a:cxn ang="0">
                  <a:pos x="12" y="0"/>
                </a:cxn>
              </a:cxnLst>
              <a:rect l="0" t="0" r="r" b="b"/>
              <a:pathLst>
                <a:path w="105" h="22">
                  <a:moveTo>
                    <a:pt x="12" y="0"/>
                  </a:moveTo>
                  <a:lnTo>
                    <a:pt x="95" y="0"/>
                  </a:lnTo>
                  <a:lnTo>
                    <a:pt x="102" y="3"/>
                  </a:lnTo>
                  <a:lnTo>
                    <a:pt x="104" y="7"/>
                  </a:lnTo>
                  <a:lnTo>
                    <a:pt x="105" y="12"/>
                  </a:lnTo>
                  <a:lnTo>
                    <a:pt x="102" y="19"/>
                  </a:lnTo>
                  <a:lnTo>
                    <a:pt x="95" y="22"/>
                  </a:lnTo>
                  <a:lnTo>
                    <a:pt x="12" y="22"/>
                  </a:lnTo>
                  <a:lnTo>
                    <a:pt x="7" y="21"/>
                  </a:lnTo>
                  <a:lnTo>
                    <a:pt x="3" y="19"/>
                  </a:lnTo>
                  <a:lnTo>
                    <a:pt x="0" y="12"/>
                  </a:lnTo>
                  <a:lnTo>
                    <a:pt x="2" y="7"/>
                  </a:lnTo>
                  <a:lnTo>
                    <a:pt x="3" y="3"/>
                  </a:lnTo>
                  <a:lnTo>
                    <a:pt x="7" y="2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1270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7" name="Freeform 979"/>
            <p:cNvSpPr>
              <a:spLocks/>
            </p:cNvSpPr>
            <p:nvPr/>
          </p:nvSpPr>
          <p:spPr bwMode="auto">
            <a:xfrm>
              <a:off x="1514475" y="1671638"/>
              <a:ext cx="212725" cy="106363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7" y="2"/>
                </a:cxn>
                <a:cxn ang="0">
                  <a:pos x="198" y="9"/>
                </a:cxn>
                <a:cxn ang="0">
                  <a:pos x="226" y="17"/>
                </a:cxn>
                <a:cxn ang="0">
                  <a:pos x="248" y="26"/>
                </a:cxn>
                <a:cxn ang="0">
                  <a:pos x="262" y="38"/>
                </a:cxn>
                <a:cxn ang="0">
                  <a:pos x="266" y="43"/>
                </a:cxn>
                <a:cxn ang="0">
                  <a:pos x="267" y="48"/>
                </a:cxn>
                <a:cxn ang="0">
                  <a:pos x="267" y="53"/>
                </a:cxn>
                <a:cxn ang="0">
                  <a:pos x="261" y="122"/>
                </a:cxn>
                <a:cxn ang="0">
                  <a:pos x="259" y="126"/>
                </a:cxn>
                <a:cxn ang="0">
                  <a:pos x="255" y="129"/>
                </a:cxn>
                <a:cxn ang="0">
                  <a:pos x="248" y="133"/>
                </a:cxn>
                <a:cxn ang="0">
                  <a:pos x="247" y="133"/>
                </a:cxn>
                <a:cxn ang="0">
                  <a:pos x="243" y="131"/>
                </a:cxn>
                <a:cxn ang="0">
                  <a:pos x="240" y="128"/>
                </a:cxn>
                <a:cxn ang="0">
                  <a:pos x="238" y="124"/>
                </a:cxn>
                <a:cxn ang="0">
                  <a:pos x="236" y="119"/>
                </a:cxn>
                <a:cxn ang="0">
                  <a:pos x="245" y="53"/>
                </a:cxn>
                <a:cxn ang="0">
                  <a:pos x="235" y="47"/>
                </a:cxn>
                <a:cxn ang="0">
                  <a:pos x="217" y="40"/>
                </a:cxn>
                <a:cxn ang="0">
                  <a:pos x="193" y="31"/>
                </a:cxn>
                <a:cxn ang="0">
                  <a:pos x="166" y="24"/>
                </a:cxn>
                <a:cxn ang="0">
                  <a:pos x="134" y="22"/>
                </a:cxn>
                <a:cxn ang="0">
                  <a:pos x="103" y="24"/>
                </a:cxn>
                <a:cxn ang="0">
                  <a:pos x="76" y="31"/>
                </a:cxn>
                <a:cxn ang="0">
                  <a:pos x="52" y="40"/>
                </a:cxn>
                <a:cxn ang="0">
                  <a:pos x="34" y="47"/>
                </a:cxn>
                <a:cxn ang="0">
                  <a:pos x="24" y="53"/>
                </a:cxn>
                <a:cxn ang="0">
                  <a:pos x="31" y="119"/>
                </a:cxn>
                <a:cxn ang="0">
                  <a:pos x="31" y="124"/>
                </a:cxn>
                <a:cxn ang="0">
                  <a:pos x="29" y="128"/>
                </a:cxn>
                <a:cxn ang="0">
                  <a:pos x="26" y="131"/>
                </a:cxn>
                <a:cxn ang="0">
                  <a:pos x="21" y="133"/>
                </a:cxn>
                <a:cxn ang="0">
                  <a:pos x="17" y="131"/>
                </a:cxn>
                <a:cxn ang="0">
                  <a:pos x="12" y="129"/>
                </a:cxn>
                <a:cxn ang="0">
                  <a:pos x="8" y="122"/>
                </a:cxn>
                <a:cxn ang="0">
                  <a:pos x="0" y="53"/>
                </a:cxn>
                <a:cxn ang="0">
                  <a:pos x="0" y="48"/>
                </a:cxn>
                <a:cxn ang="0">
                  <a:pos x="7" y="38"/>
                </a:cxn>
                <a:cxn ang="0">
                  <a:pos x="21" y="26"/>
                </a:cxn>
                <a:cxn ang="0">
                  <a:pos x="43" y="17"/>
                </a:cxn>
                <a:cxn ang="0">
                  <a:pos x="71" y="9"/>
                </a:cxn>
                <a:cxn ang="0">
                  <a:pos x="102" y="2"/>
                </a:cxn>
                <a:cxn ang="0">
                  <a:pos x="134" y="0"/>
                </a:cxn>
              </a:cxnLst>
              <a:rect l="0" t="0" r="r" b="b"/>
              <a:pathLst>
                <a:path w="267" h="133">
                  <a:moveTo>
                    <a:pt x="134" y="0"/>
                  </a:moveTo>
                  <a:lnTo>
                    <a:pt x="167" y="2"/>
                  </a:lnTo>
                  <a:lnTo>
                    <a:pt x="198" y="9"/>
                  </a:lnTo>
                  <a:lnTo>
                    <a:pt x="226" y="17"/>
                  </a:lnTo>
                  <a:lnTo>
                    <a:pt x="248" y="26"/>
                  </a:lnTo>
                  <a:lnTo>
                    <a:pt x="262" y="38"/>
                  </a:lnTo>
                  <a:lnTo>
                    <a:pt x="266" y="43"/>
                  </a:lnTo>
                  <a:lnTo>
                    <a:pt x="267" y="48"/>
                  </a:lnTo>
                  <a:lnTo>
                    <a:pt x="267" y="53"/>
                  </a:lnTo>
                  <a:lnTo>
                    <a:pt x="261" y="122"/>
                  </a:lnTo>
                  <a:lnTo>
                    <a:pt x="259" y="126"/>
                  </a:lnTo>
                  <a:lnTo>
                    <a:pt x="255" y="129"/>
                  </a:lnTo>
                  <a:lnTo>
                    <a:pt x="248" y="133"/>
                  </a:lnTo>
                  <a:lnTo>
                    <a:pt x="247" y="133"/>
                  </a:lnTo>
                  <a:lnTo>
                    <a:pt x="243" y="131"/>
                  </a:lnTo>
                  <a:lnTo>
                    <a:pt x="240" y="128"/>
                  </a:lnTo>
                  <a:lnTo>
                    <a:pt x="238" y="124"/>
                  </a:lnTo>
                  <a:lnTo>
                    <a:pt x="236" y="119"/>
                  </a:lnTo>
                  <a:lnTo>
                    <a:pt x="245" y="53"/>
                  </a:lnTo>
                  <a:lnTo>
                    <a:pt x="235" y="47"/>
                  </a:lnTo>
                  <a:lnTo>
                    <a:pt x="217" y="40"/>
                  </a:lnTo>
                  <a:lnTo>
                    <a:pt x="193" y="31"/>
                  </a:lnTo>
                  <a:lnTo>
                    <a:pt x="166" y="24"/>
                  </a:lnTo>
                  <a:lnTo>
                    <a:pt x="134" y="22"/>
                  </a:lnTo>
                  <a:lnTo>
                    <a:pt x="103" y="24"/>
                  </a:lnTo>
                  <a:lnTo>
                    <a:pt x="76" y="31"/>
                  </a:lnTo>
                  <a:lnTo>
                    <a:pt x="52" y="40"/>
                  </a:lnTo>
                  <a:lnTo>
                    <a:pt x="34" y="47"/>
                  </a:lnTo>
                  <a:lnTo>
                    <a:pt x="24" y="53"/>
                  </a:lnTo>
                  <a:lnTo>
                    <a:pt x="31" y="119"/>
                  </a:lnTo>
                  <a:lnTo>
                    <a:pt x="31" y="124"/>
                  </a:lnTo>
                  <a:lnTo>
                    <a:pt x="29" y="128"/>
                  </a:lnTo>
                  <a:lnTo>
                    <a:pt x="26" y="131"/>
                  </a:lnTo>
                  <a:lnTo>
                    <a:pt x="21" y="133"/>
                  </a:lnTo>
                  <a:lnTo>
                    <a:pt x="17" y="131"/>
                  </a:lnTo>
                  <a:lnTo>
                    <a:pt x="12" y="129"/>
                  </a:lnTo>
                  <a:lnTo>
                    <a:pt x="8" y="122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7" y="38"/>
                  </a:lnTo>
                  <a:lnTo>
                    <a:pt x="21" y="26"/>
                  </a:lnTo>
                  <a:lnTo>
                    <a:pt x="43" y="17"/>
                  </a:lnTo>
                  <a:lnTo>
                    <a:pt x="71" y="9"/>
                  </a:lnTo>
                  <a:lnTo>
                    <a:pt x="102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1270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8" name="Freeform 980"/>
            <p:cNvSpPr>
              <a:spLocks/>
            </p:cNvSpPr>
            <p:nvPr/>
          </p:nvSpPr>
          <p:spPr bwMode="auto">
            <a:xfrm>
              <a:off x="1398588" y="1985963"/>
              <a:ext cx="446088" cy="136525"/>
            </a:xfrm>
            <a:custGeom>
              <a:avLst/>
              <a:gdLst/>
              <a:ahLst/>
              <a:cxnLst>
                <a:cxn ang="0">
                  <a:pos x="195" y="0"/>
                </a:cxn>
                <a:cxn ang="0">
                  <a:pos x="202" y="9"/>
                </a:cxn>
                <a:cxn ang="0">
                  <a:pos x="226" y="69"/>
                </a:cxn>
                <a:cxn ang="0">
                  <a:pos x="261" y="102"/>
                </a:cxn>
                <a:cxn ang="0">
                  <a:pos x="300" y="102"/>
                </a:cxn>
                <a:cxn ang="0">
                  <a:pos x="335" y="69"/>
                </a:cxn>
                <a:cxn ang="0">
                  <a:pos x="359" y="9"/>
                </a:cxn>
                <a:cxn ang="0">
                  <a:pos x="368" y="0"/>
                </a:cxn>
                <a:cxn ang="0">
                  <a:pos x="378" y="2"/>
                </a:cxn>
                <a:cxn ang="0">
                  <a:pos x="420" y="16"/>
                </a:cxn>
                <a:cxn ang="0">
                  <a:pos x="502" y="33"/>
                </a:cxn>
                <a:cxn ang="0">
                  <a:pos x="535" y="45"/>
                </a:cxn>
                <a:cxn ang="0">
                  <a:pos x="559" y="69"/>
                </a:cxn>
                <a:cxn ang="0">
                  <a:pos x="563" y="99"/>
                </a:cxn>
                <a:cxn ang="0">
                  <a:pos x="553" y="166"/>
                </a:cxn>
                <a:cxn ang="0">
                  <a:pos x="546" y="171"/>
                </a:cxn>
                <a:cxn ang="0">
                  <a:pos x="534" y="168"/>
                </a:cxn>
                <a:cxn ang="0">
                  <a:pos x="532" y="159"/>
                </a:cxn>
                <a:cxn ang="0">
                  <a:pos x="540" y="87"/>
                </a:cxn>
                <a:cxn ang="0">
                  <a:pos x="527" y="68"/>
                </a:cxn>
                <a:cxn ang="0">
                  <a:pos x="497" y="57"/>
                </a:cxn>
                <a:cxn ang="0">
                  <a:pos x="456" y="49"/>
                </a:cxn>
                <a:cxn ang="0">
                  <a:pos x="402" y="35"/>
                </a:cxn>
                <a:cxn ang="0">
                  <a:pos x="364" y="62"/>
                </a:cxn>
                <a:cxn ang="0">
                  <a:pos x="328" y="112"/>
                </a:cxn>
                <a:cxn ang="0">
                  <a:pos x="281" y="130"/>
                </a:cxn>
                <a:cxn ang="0">
                  <a:pos x="235" y="112"/>
                </a:cxn>
                <a:cxn ang="0">
                  <a:pos x="197" y="62"/>
                </a:cxn>
                <a:cxn ang="0">
                  <a:pos x="161" y="35"/>
                </a:cxn>
                <a:cxn ang="0">
                  <a:pos x="105" y="49"/>
                </a:cxn>
                <a:cxn ang="0">
                  <a:pos x="64" y="57"/>
                </a:cxn>
                <a:cxn ang="0">
                  <a:pos x="36" y="68"/>
                </a:cxn>
                <a:cxn ang="0">
                  <a:pos x="22" y="87"/>
                </a:cxn>
                <a:cxn ang="0">
                  <a:pos x="31" y="159"/>
                </a:cxn>
                <a:cxn ang="0">
                  <a:pos x="29" y="168"/>
                </a:cxn>
                <a:cxn ang="0">
                  <a:pos x="21" y="171"/>
                </a:cxn>
                <a:cxn ang="0">
                  <a:pos x="12" y="169"/>
                </a:cxn>
                <a:cxn ang="0">
                  <a:pos x="0" y="99"/>
                </a:cxn>
                <a:cxn ang="0">
                  <a:pos x="3" y="69"/>
                </a:cxn>
                <a:cxn ang="0">
                  <a:pos x="28" y="45"/>
                </a:cxn>
                <a:cxn ang="0">
                  <a:pos x="60" y="33"/>
                </a:cxn>
                <a:cxn ang="0">
                  <a:pos x="114" y="23"/>
                </a:cxn>
                <a:cxn ang="0">
                  <a:pos x="168" y="9"/>
                </a:cxn>
                <a:cxn ang="0">
                  <a:pos x="185" y="0"/>
                </a:cxn>
              </a:cxnLst>
              <a:rect l="0" t="0" r="r" b="b"/>
              <a:pathLst>
                <a:path w="563" h="171">
                  <a:moveTo>
                    <a:pt x="185" y="0"/>
                  </a:moveTo>
                  <a:lnTo>
                    <a:pt x="195" y="0"/>
                  </a:lnTo>
                  <a:lnTo>
                    <a:pt x="199" y="2"/>
                  </a:lnTo>
                  <a:lnTo>
                    <a:pt x="202" y="9"/>
                  </a:lnTo>
                  <a:lnTo>
                    <a:pt x="212" y="42"/>
                  </a:lnTo>
                  <a:lnTo>
                    <a:pt x="226" y="69"/>
                  </a:lnTo>
                  <a:lnTo>
                    <a:pt x="243" y="90"/>
                  </a:lnTo>
                  <a:lnTo>
                    <a:pt x="261" y="102"/>
                  </a:lnTo>
                  <a:lnTo>
                    <a:pt x="281" y="107"/>
                  </a:lnTo>
                  <a:lnTo>
                    <a:pt x="300" y="102"/>
                  </a:lnTo>
                  <a:lnTo>
                    <a:pt x="318" y="90"/>
                  </a:lnTo>
                  <a:lnTo>
                    <a:pt x="335" y="69"/>
                  </a:lnTo>
                  <a:lnTo>
                    <a:pt x="349" y="42"/>
                  </a:lnTo>
                  <a:lnTo>
                    <a:pt x="359" y="9"/>
                  </a:lnTo>
                  <a:lnTo>
                    <a:pt x="361" y="4"/>
                  </a:lnTo>
                  <a:lnTo>
                    <a:pt x="368" y="0"/>
                  </a:lnTo>
                  <a:lnTo>
                    <a:pt x="375" y="0"/>
                  </a:lnTo>
                  <a:lnTo>
                    <a:pt x="378" y="2"/>
                  </a:lnTo>
                  <a:lnTo>
                    <a:pt x="395" y="9"/>
                  </a:lnTo>
                  <a:lnTo>
                    <a:pt x="420" y="16"/>
                  </a:lnTo>
                  <a:lnTo>
                    <a:pt x="478" y="30"/>
                  </a:lnTo>
                  <a:lnTo>
                    <a:pt x="502" y="33"/>
                  </a:lnTo>
                  <a:lnTo>
                    <a:pt x="520" y="38"/>
                  </a:lnTo>
                  <a:lnTo>
                    <a:pt x="535" y="45"/>
                  </a:lnTo>
                  <a:lnTo>
                    <a:pt x="549" y="56"/>
                  </a:lnTo>
                  <a:lnTo>
                    <a:pt x="559" y="69"/>
                  </a:lnTo>
                  <a:lnTo>
                    <a:pt x="563" y="87"/>
                  </a:lnTo>
                  <a:lnTo>
                    <a:pt x="563" y="99"/>
                  </a:lnTo>
                  <a:lnTo>
                    <a:pt x="554" y="163"/>
                  </a:lnTo>
                  <a:lnTo>
                    <a:pt x="553" y="166"/>
                  </a:lnTo>
                  <a:lnTo>
                    <a:pt x="549" y="169"/>
                  </a:lnTo>
                  <a:lnTo>
                    <a:pt x="546" y="171"/>
                  </a:lnTo>
                  <a:lnTo>
                    <a:pt x="540" y="171"/>
                  </a:lnTo>
                  <a:lnTo>
                    <a:pt x="534" y="168"/>
                  </a:lnTo>
                  <a:lnTo>
                    <a:pt x="532" y="163"/>
                  </a:lnTo>
                  <a:lnTo>
                    <a:pt x="532" y="159"/>
                  </a:lnTo>
                  <a:lnTo>
                    <a:pt x="540" y="97"/>
                  </a:lnTo>
                  <a:lnTo>
                    <a:pt x="540" y="87"/>
                  </a:lnTo>
                  <a:lnTo>
                    <a:pt x="537" y="76"/>
                  </a:lnTo>
                  <a:lnTo>
                    <a:pt x="527" y="68"/>
                  </a:lnTo>
                  <a:lnTo>
                    <a:pt x="513" y="61"/>
                  </a:lnTo>
                  <a:lnTo>
                    <a:pt x="497" y="57"/>
                  </a:lnTo>
                  <a:lnTo>
                    <a:pt x="480" y="54"/>
                  </a:lnTo>
                  <a:lnTo>
                    <a:pt x="456" y="49"/>
                  </a:lnTo>
                  <a:lnTo>
                    <a:pt x="428" y="43"/>
                  </a:lnTo>
                  <a:lnTo>
                    <a:pt x="402" y="35"/>
                  </a:lnTo>
                  <a:lnTo>
                    <a:pt x="378" y="26"/>
                  </a:lnTo>
                  <a:lnTo>
                    <a:pt x="364" y="62"/>
                  </a:lnTo>
                  <a:lnTo>
                    <a:pt x="347" y="92"/>
                  </a:lnTo>
                  <a:lnTo>
                    <a:pt x="328" y="112"/>
                  </a:lnTo>
                  <a:lnTo>
                    <a:pt x="306" y="125"/>
                  </a:lnTo>
                  <a:lnTo>
                    <a:pt x="281" y="130"/>
                  </a:lnTo>
                  <a:lnTo>
                    <a:pt x="257" y="125"/>
                  </a:lnTo>
                  <a:lnTo>
                    <a:pt x="235" y="112"/>
                  </a:lnTo>
                  <a:lnTo>
                    <a:pt x="214" y="92"/>
                  </a:lnTo>
                  <a:lnTo>
                    <a:pt x="197" y="62"/>
                  </a:lnTo>
                  <a:lnTo>
                    <a:pt x="183" y="26"/>
                  </a:lnTo>
                  <a:lnTo>
                    <a:pt x="161" y="35"/>
                  </a:lnTo>
                  <a:lnTo>
                    <a:pt x="133" y="43"/>
                  </a:lnTo>
                  <a:lnTo>
                    <a:pt x="105" y="49"/>
                  </a:lnTo>
                  <a:lnTo>
                    <a:pt x="81" y="54"/>
                  </a:lnTo>
                  <a:lnTo>
                    <a:pt x="64" y="57"/>
                  </a:lnTo>
                  <a:lnTo>
                    <a:pt x="50" y="61"/>
                  </a:lnTo>
                  <a:lnTo>
                    <a:pt x="36" y="68"/>
                  </a:lnTo>
                  <a:lnTo>
                    <a:pt x="26" y="76"/>
                  </a:lnTo>
                  <a:lnTo>
                    <a:pt x="22" y="87"/>
                  </a:lnTo>
                  <a:lnTo>
                    <a:pt x="22" y="97"/>
                  </a:lnTo>
                  <a:lnTo>
                    <a:pt x="31" y="159"/>
                  </a:lnTo>
                  <a:lnTo>
                    <a:pt x="31" y="163"/>
                  </a:lnTo>
                  <a:lnTo>
                    <a:pt x="29" y="168"/>
                  </a:lnTo>
                  <a:lnTo>
                    <a:pt x="26" y="169"/>
                  </a:lnTo>
                  <a:lnTo>
                    <a:pt x="21" y="171"/>
                  </a:lnTo>
                  <a:lnTo>
                    <a:pt x="17" y="171"/>
                  </a:lnTo>
                  <a:lnTo>
                    <a:pt x="12" y="169"/>
                  </a:lnTo>
                  <a:lnTo>
                    <a:pt x="9" y="163"/>
                  </a:lnTo>
                  <a:lnTo>
                    <a:pt x="0" y="99"/>
                  </a:lnTo>
                  <a:lnTo>
                    <a:pt x="0" y="87"/>
                  </a:lnTo>
                  <a:lnTo>
                    <a:pt x="3" y="69"/>
                  </a:lnTo>
                  <a:lnTo>
                    <a:pt x="14" y="56"/>
                  </a:lnTo>
                  <a:lnTo>
                    <a:pt x="28" y="45"/>
                  </a:lnTo>
                  <a:lnTo>
                    <a:pt x="43" y="38"/>
                  </a:lnTo>
                  <a:lnTo>
                    <a:pt x="60" y="33"/>
                  </a:lnTo>
                  <a:lnTo>
                    <a:pt x="85" y="30"/>
                  </a:lnTo>
                  <a:lnTo>
                    <a:pt x="114" y="23"/>
                  </a:lnTo>
                  <a:lnTo>
                    <a:pt x="142" y="16"/>
                  </a:lnTo>
                  <a:lnTo>
                    <a:pt x="168" y="9"/>
                  </a:lnTo>
                  <a:lnTo>
                    <a:pt x="185" y="2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1270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9" name="Freeform 981"/>
            <p:cNvSpPr>
              <a:spLocks/>
            </p:cNvSpPr>
            <p:nvPr/>
          </p:nvSpPr>
          <p:spPr bwMode="auto">
            <a:xfrm>
              <a:off x="1685925" y="2103438"/>
              <a:ext cx="80963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9" y="0"/>
                </a:cxn>
                <a:cxn ang="0">
                  <a:pos x="95" y="1"/>
                </a:cxn>
                <a:cxn ang="0">
                  <a:pos x="98" y="3"/>
                </a:cxn>
                <a:cxn ang="0">
                  <a:pos x="100" y="7"/>
                </a:cxn>
                <a:cxn ang="0">
                  <a:pos x="101" y="12"/>
                </a:cxn>
                <a:cxn ang="0">
                  <a:pos x="98" y="19"/>
                </a:cxn>
                <a:cxn ang="0">
                  <a:pos x="95" y="20"/>
                </a:cxn>
                <a:cxn ang="0">
                  <a:pos x="89" y="22"/>
                </a:cxn>
                <a:cxn ang="0">
                  <a:pos x="10" y="22"/>
                </a:cxn>
                <a:cxn ang="0">
                  <a:pos x="3" y="19"/>
                </a:cxn>
                <a:cxn ang="0">
                  <a:pos x="0" y="12"/>
                </a:cxn>
                <a:cxn ang="0">
                  <a:pos x="1" y="7"/>
                </a:cxn>
                <a:cxn ang="0">
                  <a:pos x="3" y="3"/>
                </a:cxn>
                <a:cxn ang="0">
                  <a:pos x="10" y="0"/>
                </a:cxn>
              </a:cxnLst>
              <a:rect l="0" t="0" r="r" b="b"/>
              <a:pathLst>
                <a:path w="101" h="22">
                  <a:moveTo>
                    <a:pt x="10" y="0"/>
                  </a:moveTo>
                  <a:lnTo>
                    <a:pt x="89" y="0"/>
                  </a:lnTo>
                  <a:lnTo>
                    <a:pt x="95" y="1"/>
                  </a:lnTo>
                  <a:lnTo>
                    <a:pt x="98" y="3"/>
                  </a:lnTo>
                  <a:lnTo>
                    <a:pt x="100" y="7"/>
                  </a:lnTo>
                  <a:lnTo>
                    <a:pt x="101" y="12"/>
                  </a:lnTo>
                  <a:lnTo>
                    <a:pt x="98" y="19"/>
                  </a:lnTo>
                  <a:lnTo>
                    <a:pt x="95" y="20"/>
                  </a:lnTo>
                  <a:lnTo>
                    <a:pt x="89" y="22"/>
                  </a:lnTo>
                  <a:lnTo>
                    <a:pt x="10" y="22"/>
                  </a:lnTo>
                  <a:lnTo>
                    <a:pt x="3" y="19"/>
                  </a:lnTo>
                  <a:lnTo>
                    <a:pt x="0" y="12"/>
                  </a:lnTo>
                  <a:lnTo>
                    <a:pt x="1" y="7"/>
                  </a:lnTo>
                  <a:lnTo>
                    <a:pt x="3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1270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0" name="Freeform 982"/>
            <p:cNvSpPr>
              <a:spLocks noEditPoints="1"/>
            </p:cNvSpPr>
            <p:nvPr/>
          </p:nvSpPr>
          <p:spPr bwMode="auto">
            <a:xfrm>
              <a:off x="1508125" y="1792288"/>
              <a:ext cx="225425" cy="200025"/>
            </a:xfrm>
            <a:custGeom>
              <a:avLst/>
              <a:gdLst/>
              <a:ahLst/>
              <a:cxnLst>
                <a:cxn ang="0">
                  <a:pos x="50" y="31"/>
                </a:cxn>
                <a:cxn ang="0">
                  <a:pos x="47" y="60"/>
                </a:cxn>
                <a:cxn ang="0">
                  <a:pos x="47" y="81"/>
                </a:cxn>
                <a:cxn ang="0">
                  <a:pos x="28" y="93"/>
                </a:cxn>
                <a:cxn ang="0">
                  <a:pos x="24" y="107"/>
                </a:cxn>
                <a:cxn ang="0">
                  <a:pos x="38" y="141"/>
                </a:cxn>
                <a:cxn ang="0">
                  <a:pos x="55" y="147"/>
                </a:cxn>
                <a:cxn ang="0">
                  <a:pos x="81" y="198"/>
                </a:cxn>
                <a:cxn ang="0">
                  <a:pos x="143" y="229"/>
                </a:cxn>
                <a:cxn ang="0">
                  <a:pos x="206" y="198"/>
                </a:cxn>
                <a:cxn ang="0">
                  <a:pos x="232" y="147"/>
                </a:cxn>
                <a:cxn ang="0">
                  <a:pos x="244" y="141"/>
                </a:cxn>
                <a:cxn ang="0">
                  <a:pos x="251" y="140"/>
                </a:cxn>
                <a:cxn ang="0">
                  <a:pos x="257" y="129"/>
                </a:cxn>
                <a:cxn ang="0">
                  <a:pos x="263" y="103"/>
                </a:cxn>
                <a:cxn ang="0">
                  <a:pos x="259" y="93"/>
                </a:cxn>
                <a:cxn ang="0">
                  <a:pos x="242" y="84"/>
                </a:cxn>
                <a:cxn ang="0">
                  <a:pos x="235" y="31"/>
                </a:cxn>
                <a:cxn ang="0">
                  <a:pos x="232" y="24"/>
                </a:cxn>
                <a:cxn ang="0">
                  <a:pos x="225" y="22"/>
                </a:cxn>
                <a:cxn ang="0">
                  <a:pos x="211" y="29"/>
                </a:cxn>
                <a:cxn ang="0">
                  <a:pos x="199" y="40"/>
                </a:cxn>
                <a:cxn ang="0">
                  <a:pos x="175" y="55"/>
                </a:cxn>
                <a:cxn ang="0">
                  <a:pos x="126" y="59"/>
                </a:cxn>
                <a:cxn ang="0">
                  <a:pos x="92" y="41"/>
                </a:cxn>
                <a:cxn ang="0">
                  <a:pos x="83" y="34"/>
                </a:cxn>
                <a:cxn ang="0">
                  <a:pos x="68" y="24"/>
                </a:cxn>
                <a:cxn ang="0">
                  <a:pos x="54" y="0"/>
                </a:cxn>
                <a:cxn ang="0">
                  <a:pos x="97" y="15"/>
                </a:cxn>
                <a:cxn ang="0">
                  <a:pos x="116" y="31"/>
                </a:cxn>
                <a:cxn ang="0">
                  <a:pos x="159" y="34"/>
                </a:cxn>
                <a:cxn ang="0">
                  <a:pos x="185" y="19"/>
                </a:cxn>
                <a:cxn ang="0">
                  <a:pos x="226" y="0"/>
                </a:cxn>
                <a:cxn ang="0">
                  <a:pos x="247" y="7"/>
                </a:cxn>
                <a:cxn ang="0">
                  <a:pos x="263" y="57"/>
                </a:cxn>
                <a:cxn ang="0">
                  <a:pos x="261" y="69"/>
                </a:cxn>
                <a:cxn ang="0">
                  <a:pos x="285" y="109"/>
                </a:cxn>
                <a:cxn ang="0">
                  <a:pos x="270" y="155"/>
                </a:cxn>
                <a:cxn ang="0">
                  <a:pos x="249" y="166"/>
                </a:cxn>
                <a:cxn ang="0">
                  <a:pos x="195" y="236"/>
                </a:cxn>
                <a:cxn ang="0">
                  <a:pos x="116" y="248"/>
                </a:cxn>
                <a:cxn ang="0">
                  <a:pos x="50" y="195"/>
                </a:cxn>
                <a:cxn ang="0">
                  <a:pos x="24" y="160"/>
                </a:cxn>
                <a:cxn ang="0">
                  <a:pos x="4" y="129"/>
                </a:cxn>
                <a:cxn ang="0">
                  <a:pos x="12" y="76"/>
                </a:cxn>
                <a:cxn ang="0">
                  <a:pos x="26" y="34"/>
                </a:cxn>
                <a:cxn ang="0">
                  <a:pos x="43" y="3"/>
                </a:cxn>
              </a:cxnLst>
              <a:rect l="0" t="0" r="r" b="b"/>
              <a:pathLst>
                <a:path w="285" h="252">
                  <a:moveTo>
                    <a:pt x="57" y="22"/>
                  </a:moveTo>
                  <a:lnTo>
                    <a:pt x="52" y="27"/>
                  </a:lnTo>
                  <a:lnTo>
                    <a:pt x="50" y="31"/>
                  </a:lnTo>
                  <a:lnTo>
                    <a:pt x="49" y="41"/>
                  </a:lnTo>
                  <a:lnTo>
                    <a:pt x="47" y="57"/>
                  </a:lnTo>
                  <a:lnTo>
                    <a:pt x="47" y="60"/>
                  </a:lnTo>
                  <a:lnTo>
                    <a:pt x="49" y="64"/>
                  </a:lnTo>
                  <a:lnTo>
                    <a:pt x="49" y="72"/>
                  </a:lnTo>
                  <a:lnTo>
                    <a:pt x="47" y="81"/>
                  </a:lnTo>
                  <a:lnTo>
                    <a:pt x="42" y="88"/>
                  </a:lnTo>
                  <a:lnTo>
                    <a:pt x="31" y="91"/>
                  </a:lnTo>
                  <a:lnTo>
                    <a:pt x="28" y="93"/>
                  </a:lnTo>
                  <a:lnTo>
                    <a:pt x="26" y="97"/>
                  </a:lnTo>
                  <a:lnTo>
                    <a:pt x="24" y="98"/>
                  </a:lnTo>
                  <a:lnTo>
                    <a:pt x="24" y="107"/>
                  </a:lnTo>
                  <a:lnTo>
                    <a:pt x="26" y="122"/>
                  </a:lnTo>
                  <a:lnTo>
                    <a:pt x="31" y="134"/>
                  </a:lnTo>
                  <a:lnTo>
                    <a:pt x="38" y="141"/>
                  </a:lnTo>
                  <a:lnTo>
                    <a:pt x="49" y="141"/>
                  </a:lnTo>
                  <a:lnTo>
                    <a:pt x="52" y="143"/>
                  </a:lnTo>
                  <a:lnTo>
                    <a:pt x="55" y="147"/>
                  </a:lnTo>
                  <a:lnTo>
                    <a:pt x="57" y="150"/>
                  </a:lnTo>
                  <a:lnTo>
                    <a:pt x="68" y="178"/>
                  </a:lnTo>
                  <a:lnTo>
                    <a:pt x="81" y="198"/>
                  </a:lnTo>
                  <a:lnTo>
                    <a:pt x="100" y="216"/>
                  </a:lnTo>
                  <a:lnTo>
                    <a:pt x="121" y="226"/>
                  </a:lnTo>
                  <a:lnTo>
                    <a:pt x="143" y="229"/>
                  </a:lnTo>
                  <a:lnTo>
                    <a:pt x="166" y="226"/>
                  </a:lnTo>
                  <a:lnTo>
                    <a:pt x="187" y="216"/>
                  </a:lnTo>
                  <a:lnTo>
                    <a:pt x="206" y="198"/>
                  </a:lnTo>
                  <a:lnTo>
                    <a:pt x="219" y="178"/>
                  </a:lnTo>
                  <a:lnTo>
                    <a:pt x="230" y="150"/>
                  </a:lnTo>
                  <a:lnTo>
                    <a:pt x="232" y="147"/>
                  </a:lnTo>
                  <a:lnTo>
                    <a:pt x="235" y="143"/>
                  </a:lnTo>
                  <a:lnTo>
                    <a:pt x="238" y="141"/>
                  </a:lnTo>
                  <a:lnTo>
                    <a:pt x="244" y="141"/>
                  </a:lnTo>
                  <a:lnTo>
                    <a:pt x="245" y="143"/>
                  </a:lnTo>
                  <a:lnTo>
                    <a:pt x="247" y="141"/>
                  </a:lnTo>
                  <a:lnTo>
                    <a:pt x="251" y="140"/>
                  </a:lnTo>
                  <a:lnTo>
                    <a:pt x="252" y="138"/>
                  </a:lnTo>
                  <a:lnTo>
                    <a:pt x="254" y="134"/>
                  </a:lnTo>
                  <a:lnTo>
                    <a:pt x="257" y="129"/>
                  </a:lnTo>
                  <a:lnTo>
                    <a:pt x="261" y="122"/>
                  </a:lnTo>
                  <a:lnTo>
                    <a:pt x="263" y="116"/>
                  </a:lnTo>
                  <a:lnTo>
                    <a:pt x="263" y="103"/>
                  </a:lnTo>
                  <a:lnTo>
                    <a:pt x="261" y="100"/>
                  </a:lnTo>
                  <a:lnTo>
                    <a:pt x="261" y="97"/>
                  </a:lnTo>
                  <a:lnTo>
                    <a:pt x="259" y="93"/>
                  </a:lnTo>
                  <a:lnTo>
                    <a:pt x="256" y="91"/>
                  </a:lnTo>
                  <a:lnTo>
                    <a:pt x="247" y="90"/>
                  </a:lnTo>
                  <a:lnTo>
                    <a:pt x="242" y="84"/>
                  </a:lnTo>
                  <a:lnTo>
                    <a:pt x="238" y="78"/>
                  </a:lnTo>
                  <a:lnTo>
                    <a:pt x="238" y="41"/>
                  </a:lnTo>
                  <a:lnTo>
                    <a:pt x="235" y="31"/>
                  </a:lnTo>
                  <a:lnTo>
                    <a:pt x="233" y="27"/>
                  </a:lnTo>
                  <a:lnTo>
                    <a:pt x="232" y="26"/>
                  </a:lnTo>
                  <a:lnTo>
                    <a:pt x="232" y="24"/>
                  </a:lnTo>
                  <a:lnTo>
                    <a:pt x="230" y="24"/>
                  </a:lnTo>
                  <a:lnTo>
                    <a:pt x="230" y="22"/>
                  </a:lnTo>
                  <a:lnTo>
                    <a:pt x="225" y="22"/>
                  </a:lnTo>
                  <a:lnTo>
                    <a:pt x="221" y="24"/>
                  </a:lnTo>
                  <a:lnTo>
                    <a:pt x="216" y="26"/>
                  </a:lnTo>
                  <a:lnTo>
                    <a:pt x="211" y="29"/>
                  </a:lnTo>
                  <a:lnTo>
                    <a:pt x="204" y="34"/>
                  </a:lnTo>
                  <a:lnTo>
                    <a:pt x="200" y="36"/>
                  </a:lnTo>
                  <a:lnTo>
                    <a:pt x="199" y="40"/>
                  </a:lnTo>
                  <a:lnTo>
                    <a:pt x="195" y="41"/>
                  </a:lnTo>
                  <a:lnTo>
                    <a:pt x="185" y="50"/>
                  </a:lnTo>
                  <a:lnTo>
                    <a:pt x="175" y="55"/>
                  </a:lnTo>
                  <a:lnTo>
                    <a:pt x="161" y="59"/>
                  </a:lnTo>
                  <a:lnTo>
                    <a:pt x="143" y="60"/>
                  </a:lnTo>
                  <a:lnTo>
                    <a:pt x="126" y="59"/>
                  </a:lnTo>
                  <a:lnTo>
                    <a:pt x="112" y="55"/>
                  </a:lnTo>
                  <a:lnTo>
                    <a:pt x="102" y="50"/>
                  </a:lnTo>
                  <a:lnTo>
                    <a:pt x="92" y="41"/>
                  </a:lnTo>
                  <a:lnTo>
                    <a:pt x="88" y="40"/>
                  </a:lnTo>
                  <a:lnTo>
                    <a:pt x="86" y="36"/>
                  </a:lnTo>
                  <a:lnTo>
                    <a:pt x="83" y="34"/>
                  </a:lnTo>
                  <a:lnTo>
                    <a:pt x="76" y="29"/>
                  </a:lnTo>
                  <a:lnTo>
                    <a:pt x="71" y="27"/>
                  </a:lnTo>
                  <a:lnTo>
                    <a:pt x="68" y="24"/>
                  </a:lnTo>
                  <a:lnTo>
                    <a:pt x="64" y="22"/>
                  </a:lnTo>
                  <a:lnTo>
                    <a:pt x="57" y="22"/>
                  </a:lnTo>
                  <a:close/>
                  <a:moveTo>
                    <a:pt x="54" y="0"/>
                  </a:moveTo>
                  <a:lnTo>
                    <a:pt x="59" y="0"/>
                  </a:lnTo>
                  <a:lnTo>
                    <a:pt x="80" y="5"/>
                  </a:lnTo>
                  <a:lnTo>
                    <a:pt x="97" y="15"/>
                  </a:lnTo>
                  <a:lnTo>
                    <a:pt x="102" y="21"/>
                  </a:lnTo>
                  <a:lnTo>
                    <a:pt x="105" y="22"/>
                  </a:lnTo>
                  <a:lnTo>
                    <a:pt x="116" y="31"/>
                  </a:lnTo>
                  <a:lnTo>
                    <a:pt x="128" y="34"/>
                  </a:lnTo>
                  <a:lnTo>
                    <a:pt x="143" y="36"/>
                  </a:lnTo>
                  <a:lnTo>
                    <a:pt x="159" y="34"/>
                  </a:lnTo>
                  <a:lnTo>
                    <a:pt x="171" y="31"/>
                  </a:lnTo>
                  <a:lnTo>
                    <a:pt x="181" y="22"/>
                  </a:lnTo>
                  <a:lnTo>
                    <a:pt x="185" y="19"/>
                  </a:lnTo>
                  <a:lnTo>
                    <a:pt x="200" y="8"/>
                  </a:lnTo>
                  <a:lnTo>
                    <a:pt x="213" y="2"/>
                  </a:lnTo>
                  <a:lnTo>
                    <a:pt x="226" y="0"/>
                  </a:lnTo>
                  <a:lnTo>
                    <a:pt x="233" y="0"/>
                  </a:lnTo>
                  <a:lnTo>
                    <a:pt x="244" y="3"/>
                  </a:lnTo>
                  <a:lnTo>
                    <a:pt x="247" y="7"/>
                  </a:lnTo>
                  <a:lnTo>
                    <a:pt x="256" y="19"/>
                  </a:lnTo>
                  <a:lnTo>
                    <a:pt x="261" y="34"/>
                  </a:lnTo>
                  <a:lnTo>
                    <a:pt x="263" y="57"/>
                  </a:lnTo>
                  <a:lnTo>
                    <a:pt x="263" y="62"/>
                  </a:lnTo>
                  <a:lnTo>
                    <a:pt x="261" y="65"/>
                  </a:lnTo>
                  <a:lnTo>
                    <a:pt x="261" y="69"/>
                  </a:lnTo>
                  <a:lnTo>
                    <a:pt x="275" y="76"/>
                  </a:lnTo>
                  <a:lnTo>
                    <a:pt x="283" y="90"/>
                  </a:lnTo>
                  <a:lnTo>
                    <a:pt x="285" y="109"/>
                  </a:lnTo>
                  <a:lnTo>
                    <a:pt x="282" y="129"/>
                  </a:lnTo>
                  <a:lnTo>
                    <a:pt x="275" y="148"/>
                  </a:lnTo>
                  <a:lnTo>
                    <a:pt x="270" y="155"/>
                  </a:lnTo>
                  <a:lnTo>
                    <a:pt x="263" y="160"/>
                  </a:lnTo>
                  <a:lnTo>
                    <a:pt x="256" y="164"/>
                  </a:lnTo>
                  <a:lnTo>
                    <a:pt x="249" y="166"/>
                  </a:lnTo>
                  <a:lnTo>
                    <a:pt x="235" y="195"/>
                  </a:lnTo>
                  <a:lnTo>
                    <a:pt x="218" y="219"/>
                  </a:lnTo>
                  <a:lnTo>
                    <a:pt x="195" y="236"/>
                  </a:lnTo>
                  <a:lnTo>
                    <a:pt x="171" y="248"/>
                  </a:lnTo>
                  <a:lnTo>
                    <a:pt x="143" y="252"/>
                  </a:lnTo>
                  <a:lnTo>
                    <a:pt x="116" y="248"/>
                  </a:lnTo>
                  <a:lnTo>
                    <a:pt x="90" y="236"/>
                  </a:lnTo>
                  <a:lnTo>
                    <a:pt x="69" y="219"/>
                  </a:lnTo>
                  <a:lnTo>
                    <a:pt x="50" y="195"/>
                  </a:lnTo>
                  <a:lnTo>
                    <a:pt x="36" y="166"/>
                  </a:lnTo>
                  <a:lnTo>
                    <a:pt x="30" y="164"/>
                  </a:lnTo>
                  <a:lnTo>
                    <a:pt x="24" y="160"/>
                  </a:lnTo>
                  <a:lnTo>
                    <a:pt x="17" y="155"/>
                  </a:lnTo>
                  <a:lnTo>
                    <a:pt x="12" y="148"/>
                  </a:lnTo>
                  <a:lnTo>
                    <a:pt x="4" y="129"/>
                  </a:lnTo>
                  <a:lnTo>
                    <a:pt x="0" y="109"/>
                  </a:lnTo>
                  <a:lnTo>
                    <a:pt x="4" y="90"/>
                  </a:lnTo>
                  <a:lnTo>
                    <a:pt x="12" y="76"/>
                  </a:lnTo>
                  <a:lnTo>
                    <a:pt x="24" y="69"/>
                  </a:lnTo>
                  <a:lnTo>
                    <a:pt x="24" y="57"/>
                  </a:lnTo>
                  <a:lnTo>
                    <a:pt x="26" y="34"/>
                  </a:lnTo>
                  <a:lnTo>
                    <a:pt x="31" y="19"/>
                  </a:lnTo>
                  <a:lnTo>
                    <a:pt x="40" y="7"/>
                  </a:lnTo>
                  <a:lnTo>
                    <a:pt x="43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1270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53" name="Группа 552"/>
          <p:cNvGrpSpPr/>
          <p:nvPr/>
        </p:nvGrpSpPr>
        <p:grpSpPr>
          <a:xfrm>
            <a:off x="8370624" y="1146405"/>
            <a:ext cx="3725840" cy="3399938"/>
            <a:chOff x="7861109" y="1035496"/>
            <a:chExt cx="4262651" cy="3988526"/>
          </a:xfrm>
        </p:grpSpPr>
        <p:pic>
          <p:nvPicPr>
            <p:cNvPr id="37902" name="Picture 14" descr="http://windoworld.ru/volgograd/map/volgograd-kontur-oblasti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861109" y="1035496"/>
              <a:ext cx="4262651" cy="3988526"/>
            </a:xfrm>
            <a:prstGeom prst="rect">
              <a:avLst/>
            </a:prstGeom>
            <a:noFill/>
          </p:spPr>
        </p:pic>
        <p:grpSp>
          <p:nvGrpSpPr>
            <p:cNvPr id="456" name="Группа 455"/>
            <p:cNvGrpSpPr/>
            <p:nvPr/>
          </p:nvGrpSpPr>
          <p:grpSpPr>
            <a:xfrm>
              <a:off x="9569997" y="2533873"/>
              <a:ext cx="1250551" cy="1158297"/>
              <a:chOff x="9529053" y="2451985"/>
              <a:chExt cx="1250551" cy="1158297"/>
            </a:xfrm>
          </p:grpSpPr>
          <p:grpSp>
            <p:nvGrpSpPr>
              <p:cNvPr id="432" name="Группа 431"/>
              <p:cNvGrpSpPr/>
              <p:nvPr/>
            </p:nvGrpSpPr>
            <p:grpSpPr>
              <a:xfrm>
                <a:off x="9529053" y="2451985"/>
                <a:ext cx="1192761" cy="720000"/>
                <a:chOff x="9529053" y="2574817"/>
                <a:chExt cx="1192761" cy="720000"/>
              </a:xfrm>
            </p:grpSpPr>
            <p:grpSp>
              <p:nvGrpSpPr>
                <p:cNvPr id="392" name="Группа 109"/>
                <p:cNvGrpSpPr/>
                <p:nvPr/>
              </p:nvGrpSpPr>
              <p:grpSpPr>
                <a:xfrm>
                  <a:off x="10240369" y="2717205"/>
                  <a:ext cx="481445" cy="565083"/>
                  <a:chOff x="1192213" y="5146675"/>
                  <a:chExt cx="492125" cy="666984"/>
                </a:xfrm>
                <a:solidFill>
                  <a:srgbClr val="FF0000"/>
                </a:solidFill>
              </p:grpSpPr>
              <p:sp>
                <p:nvSpPr>
                  <p:cNvPr id="394" name="Freeform 444"/>
                  <p:cNvSpPr>
                    <a:spLocks/>
                  </p:cNvSpPr>
                  <p:nvPr/>
                </p:nvSpPr>
                <p:spPr bwMode="auto">
                  <a:xfrm>
                    <a:off x="1192213" y="5505684"/>
                    <a:ext cx="492125" cy="307975"/>
                  </a:xfrm>
                  <a:custGeom>
                    <a:avLst/>
                    <a:gdLst/>
                    <a:ahLst/>
                    <a:cxnLst>
                      <a:cxn ang="0">
                        <a:pos x="239" y="0"/>
                      </a:cxn>
                      <a:cxn ang="0">
                        <a:pos x="243" y="1"/>
                      </a:cxn>
                      <a:cxn ang="0">
                        <a:pos x="246" y="3"/>
                      </a:cxn>
                      <a:cxn ang="0">
                        <a:pos x="249" y="6"/>
                      </a:cxn>
                      <a:cxn ang="0">
                        <a:pos x="250" y="11"/>
                      </a:cxn>
                      <a:cxn ang="0">
                        <a:pos x="250" y="112"/>
                      </a:cxn>
                      <a:cxn ang="0">
                        <a:pos x="169" y="112"/>
                      </a:cxn>
                      <a:cxn ang="0">
                        <a:pos x="140" y="115"/>
                      </a:cxn>
                      <a:cxn ang="0">
                        <a:pos x="112" y="124"/>
                      </a:cxn>
                      <a:cxn ang="0">
                        <a:pos x="87" y="137"/>
                      </a:cxn>
                      <a:cxn ang="0">
                        <a:pos x="65" y="156"/>
                      </a:cxn>
                      <a:cxn ang="0">
                        <a:pos x="47" y="178"/>
                      </a:cxn>
                      <a:cxn ang="0">
                        <a:pos x="34" y="202"/>
                      </a:cxn>
                      <a:cxn ang="0">
                        <a:pos x="25" y="230"/>
                      </a:cxn>
                      <a:cxn ang="0">
                        <a:pos x="22" y="259"/>
                      </a:cxn>
                      <a:cxn ang="0">
                        <a:pos x="22" y="367"/>
                      </a:cxn>
                      <a:cxn ang="0">
                        <a:pos x="598" y="367"/>
                      </a:cxn>
                      <a:cxn ang="0">
                        <a:pos x="598" y="259"/>
                      </a:cxn>
                      <a:cxn ang="0">
                        <a:pos x="595" y="230"/>
                      </a:cxn>
                      <a:cxn ang="0">
                        <a:pos x="586" y="202"/>
                      </a:cxn>
                      <a:cxn ang="0">
                        <a:pos x="573" y="178"/>
                      </a:cxn>
                      <a:cxn ang="0">
                        <a:pos x="555" y="156"/>
                      </a:cxn>
                      <a:cxn ang="0">
                        <a:pos x="533" y="137"/>
                      </a:cxn>
                      <a:cxn ang="0">
                        <a:pos x="508" y="124"/>
                      </a:cxn>
                      <a:cxn ang="0">
                        <a:pos x="481" y="115"/>
                      </a:cxn>
                      <a:cxn ang="0">
                        <a:pos x="451" y="112"/>
                      </a:cxn>
                      <a:cxn ang="0">
                        <a:pos x="371" y="112"/>
                      </a:cxn>
                      <a:cxn ang="0">
                        <a:pos x="371" y="7"/>
                      </a:cxn>
                      <a:cxn ang="0">
                        <a:pos x="373" y="4"/>
                      </a:cxn>
                      <a:cxn ang="0">
                        <a:pos x="375" y="2"/>
                      </a:cxn>
                      <a:cxn ang="0">
                        <a:pos x="382" y="0"/>
                      </a:cxn>
                      <a:cxn ang="0">
                        <a:pos x="385" y="1"/>
                      </a:cxn>
                      <a:cxn ang="0">
                        <a:pos x="387" y="2"/>
                      </a:cxn>
                      <a:cxn ang="0">
                        <a:pos x="389" y="4"/>
                      </a:cxn>
                      <a:cxn ang="0">
                        <a:pos x="392" y="7"/>
                      </a:cxn>
                      <a:cxn ang="0">
                        <a:pos x="392" y="91"/>
                      </a:cxn>
                      <a:cxn ang="0">
                        <a:pos x="451" y="91"/>
                      </a:cxn>
                      <a:cxn ang="0">
                        <a:pos x="485" y="94"/>
                      </a:cxn>
                      <a:cxn ang="0">
                        <a:pos x="517" y="104"/>
                      </a:cxn>
                      <a:cxn ang="0">
                        <a:pos x="546" y="120"/>
                      </a:cxn>
                      <a:cxn ang="0">
                        <a:pos x="571" y="140"/>
                      </a:cxn>
                      <a:cxn ang="0">
                        <a:pos x="592" y="166"/>
                      </a:cxn>
                      <a:cxn ang="0">
                        <a:pos x="607" y="194"/>
                      </a:cxn>
                      <a:cxn ang="0">
                        <a:pos x="617" y="225"/>
                      </a:cxn>
                      <a:cxn ang="0">
                        <a:pos x="620" y="259"/>
                      </a:cxn>
                      <a:cxn ang="0">
                        <a:pos x="620" y="388"/>
                      </a:cxn>
                      <a:cxn ang="0">
                        <a:pos x="0" y="388"/>
                      </a:cxn>
                      <a:cxn ang="0">
                        <a:pos x="0" y="259"/>
                      </a:cxn>
                      <a:cxn ang="0">
                        <a:pos x="3" y="225"/>
                      </a:cxn>
                      <a:cxn ang="0">
                        <a:pos x="13" y="194"/>
                      </a:cxn>
                      <a:cxn ang="0">
                        <a:pos x="29" y="166"/>
                      </a:cxn>
                      <a:cxn ang="0">
                        <a:pos x="50" y="140"/>
                      </a:cxn>
                      <a:cxn ang="0">
                        <a:pos x="75" y="120"/>
                      </a:cxn>
                      <a:cxn ang="0">
                        <a:pos x="104" y="104"/>
                      </a:cxn>
                      <a:cxn ang="0">
                        <a:pos x="135" y="94"/>
                      </a:cxn>
                      <a:cxn ang="0">
                        <a:pos x="169" y="91"/>
                      </a:cxn>
                      <a:cxn ang="0">
                        <a:pos x="228" y="91"/>
                      </a:cxn>
                      <a:cxn ang="0">
                        <a:pos x="228" y="7"/>
                      </a:cxn>
                      <a:cxn ang="0">
                        <a:pos x="230" y="4"/>
                      </a:cxn>
                      <a:cxn ang="0">
                        <a:pos x="232" y="2"/>
                      </a:cxn>
                      <a:cxn ang="0">
                        <a:pos x="239" y="0"/>
                      </a:cxn>
                    </a:cxnLst>
                    <a:rect l="0" t="0" r="r" b="b"/>
                    <a:pathLst>
                      <a:path w="620" h="388">
                        <a:moveTo>
                          <a:pt x="239" y="0"/>
                        </a:moveTo>
                        <a:lnTo>
                          <a:pt x="243" y="1"/>
                        </a:lnTo>
                        <a:lnTo>
                          <a:pt x="246" y="3"/>
                        </a:lnTo>
                        <a:lnTo>
                          <a:pt x="249" y="6"/>
                        </a:lnTo>
                        <a:lnTo>
                          <a:pt x="250" y="11"/>
                        </a:lnTo>
                        <a:lnTo>
                          <a:pt x="250" y="112"/>
                        </a:lnTo>
                        <a:lnTo>
                          <a:pt x="169" y="112"/>
                        </a:lnTo>
                        <a:lnTo>
                          <a:pt x="140" y="115"/>
                        </a:lnTo>
                        <a:lnTo>
                          <a:pt x="112" y="124"/>
                        </a:lnTo>
                        <a:lnTo>
                          <a:pt x="87" y="137"/>
                        </a:lnTo>
                        <a:lnTo>
                          <a:pt x="65" y="156"/>
                        </a:lnTo>
                        <a:lnTo>
                          <a:pt x="47" y="178"/>
                        </a:lnTo>
                        <a:lnTo>
                          <a:pt x="34" y="202"/>
                        </a:lnTo>
                        <a:lnTo>
                          <a:pt x="25" y="230"/>
                        </a:lnTo>
                        <a:lnTo>
                          <a:pt x="22" y="259"/>
                        </a:lnTo>
                        <a:lnTo>
                          <a:pt x="22" y="367"/>
                        </a:lnTo>
                        <a:lnTo>
                          <a:pt x="598" y="367"/>
                        </a:lnTo>
                        <a:lnTo>
                          <a:pt x="598" y="259"/>
                        </a:lnTo>
                        <a:lnTo>
                          <a:pt x="595" y="230"/>
                        </a:lnTo>
                        <a:lnTo>
                          <a:pt x="586" y="202"/>
                        </a:lnTo>
                        <a:lnTo>
                          <a:pt x="573" y="178"/>
                        </a:lnTo>
                        <a:lnTo>
                          <a:pt x="555" y="156"/>
                        </a:lnTo>
                        <a:lnTo>
                          <a:pt x="533" y="137"/>
                        </a:lnTo>
                        <a:lnTo>
                          <a:pt x="508" y="124"/>
                        </a:lnTo>
                        <a:lnTo>
                          <a:pt x="481" y="115"/>
                        </a:lnTo>
                        <a:lnTo>
                          <a:pt x="451" y="112"/>
                        </a:lnTo>
                        <a:lnTo>
                          <a:pt x="371" y="112"/>
                        </a:lnTo>
                        <a:lnTo>
                          <a:pt x="371" y="7"/>
                        </a:lnTo>
                        <a:lnTo>
                          <a:pt x="373" y="4"/>
                        </a:lnTo>
                        <a:lnTo>
                          <a:pt x="375" y="2"/>
                        </a:lnTo>
                        <a:lnTo>
                          <a:pt x="382" y="0"/>
                        </a:lnTo>
                        <a:lnTo>
                          <a:pt x="385" y="1"/>
                        </a:lnTo>
                        <a:lnTo>
                          <a:pt x="387" y="2"/>
                        </a:lnTo>
                        <a:lnTo>
                          <a:pt x="389" y="4"/>
                        </a:lnTo>
                        <a:lnTo>
                          <a:pt x="392" y="7"/>
                        </a:lnTo>
                        <a:lnTo>
                          <a:pt x="392" y="91"/>
                        </a:lnTo>
                        <a:lnTo>
                          <a:pt x="451" y="91"/>
                        </a:lnTo>
                        <a:lnTo>
                          <a:pt x="485" y="94"/>
                        </a:lnTo>
                        <a:lnTo>
                          <a:pt x="517" y="104"/>
                        </a:lnTo>
                        <a:lnTo>
                          <a:pt x="546" y="120"/>
                        </a:lnTo>
                        <a:lnTo>
                          <a:pt x="571" y="140"/>
                        </a:lnTo>
                        <a:lnTo>
                          <a:pt x="592" y="166"/>
                        </a:lnTo>
                        <a:lnTo>
                          <a:pt x="607" y="194"/>
                        </a:lnTo>
                        <a:lnTo>
                          <a:pt x="617" y="225"/>
                        </a:lnTo>
                        <a:lnTo>
                          <a:pt x="620" y="259"/>
                        </a:lnTo>
                        <a:lnTo>
                          <a:pt x="620" y="388"/>
                        </a:lnTo>
                        <a:lnTo>
                          <a:pt x="0" y="388"/>
                        </a:lnTo>
                        <a:lnTo>
                          <a:pt x="0" y="259"/>
                        </a:lnTo>
                        <a:lnTo>
                          <a:pt x="3" y="225"/>
                        </a:lnTo>
                        <a:lnTo>
                          <a:pt x="13" y="194"/>
                        </a:lnTo>
                        <a:lnTo>
                          <a:pt x="29" y="166"/>
                        </a:lnTo>
                        <a:lnTo>
                          <a:pt x="50" y="140"/>
                        </a:lnTo>
                        <a:lnTo>
                          <a:pt x="75" y="120"/>
                        </a:lnTo>
                        <a:lnTo>
                          <a:pt x="104" y="104"/>
                        </a:lnTo>
                        <a:lnTo>
                          <a:pt x="135" y="94"/>
                        </a:lnTo>
                        <a:lnTo>
                          <a:pt x="169" y="91"/>
                        </a:lnTo>
                        <a:lnTo>
                          <a:pt x="228" y="91"/>
                        </a:lnTo>
                        <a:lnTo>
                          <a:pt x="228" y="7"/>
                        </a:lnTo>
                        <a:lnTo>
                          <a:pt x="230" y="4"/>
                        </a:lnTo>
                        <a:lnTo>
                          <a:pt x="232" y="2"/>
                        </a:lnTo>
                        <a:lnTo>
                          <a:pt x="239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rgbClr val="FF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95" name="Freeform 445"/>
                  <p:cNvSpPr>
                    <a:spLocks/>
                  </p:cNvSpPr>
                  <p:nvPr/>
                </p:nvSpPr>
                <p:spPr bwMode="auto">
                  <a:xfrm>
                    <a:off x="1338263" y="5568950"/>
                    <a:ext cx="198438" cy="187325"/>
                  </a:xfrm>
                  <a:custGeom>
                    <a:avLst/>
                    <a:gdLst/>
                    <a:ahLst/>
                    <a:cxnLst>
                      <a:cxn ang="0">
                        <a:pos x="11" y="0"/>
                      </a:cxn>
                      <a:cxn ang="0">
                        <a:pos x="14" y="1"/>
                      </a:cxn>
                      <a:cxn ang="0">
                        <a:pos x="16" y="2"/>
                      </a:cxn>
                      <a:cxn ang="0">
                        <a:pos x="19" y="4"/>
                      </a:cxn>
                      <a:cxn ang="0">
                        <a:pos x="21" y="7"/>
                      </a:cxn>
                      <a:cxn ang="0">
                        <a:pos x="21" y="82"/>
                      </a:cxn>
                      <a:cxn ang="0">
                        <a:pos x="24" y="102"/>
                      </a:cxn>
                      <a:cxn ang="0">
                        <a:pos x="32" y="121"/>
                      </a:cxn>
                      <a:cxn ang="0">
                        <a:pos x="43" y="139"/>
                      </a:cxn>
                      <a:cxn ang="0">
                        <a:pos x="57" y="156"/>
                      </a:cxn>
                      <a:cxn ang="0">
                        <a:pos x="73" y="171"/>
                      </a:cxn>
                      <a:cxn ang="0">
                        <a:pos x="88" y="184"/>
                      </a:cxn>
                      <a:cxn ang="0">
                        <a:pos x="102" y="195"/>
                      </a:cxn>
                      <a:cxn ang="0">
                        <a:pos x="115" y="204"/>
                      </a:cxn>
                      <a:cxn ang="0">
                        <a:pos x="124" y="210"/>
                      </a:cxn>
                      <a:cxn ang="0">
                        <a:pos x="133" y="204"/>
                      </a:cxn>
                      <a:cxn ang="0">
                        <a:pos x="145" y="195"/>
                      </a:cxn>
                      <a:cxn ang="0">
                        <a:pos x="161" y="184"/>
                      </a:cxn>
                      <a:cxn ang="0">
                        <a:pos x="176" y="171"/>
                      </a:cxn>
                      <a:cxn ang="0">
                        <a:pos x="190" y="156"/>
                      </a:cxn>
                      <a:cxn ang="0">
                        <a:pos x="205" y="139"/>
                      </a:cxn>
                      <a:cxn ang="0">
                        <a:pos x="216" y="121"/>
                      </a:cxn>
                      <a:cxn ang="0">
                        <a:pos x="223" y="102"/>
                      </a:cxn>
                      <a:cxn ang="0">
                        <a:pos x="227" y="82"/>
                      </a:cxn>
                      <a:cxn ang="0">
                        <a:pos x="227" y="7"/>
                      </a:cxn>
                      <a:cxn ang="0">
                        <a:pos x="229" y="4"/>
                      </a:cxn>
                      <a:cxn ang="0">
                        <a:pos x="231" y="2"/>
                      </a:cxn>
                      <a:cxn ang="0">
                        <a:pos x="238" y="0"/>
                      </a:cxn>
                      <a:cxn ang="0">
                        <a:pos x="242" y="1"/>
                      </a:cxn>
                      <a:cxn ang="0">
                        <a:pos x="245" y="3"/>
                      </a:cxn>
                      <a:cxn ang="0">
                        <a:pos x="247" y="6"/>
                      </a:cxn>
                      <a:cxn ang="0">
                        <a:pos x="249" y="11"/>
                      </a:cxn>
                      <a:cxn ang="0">
                        <a:pos x="249" y="82"/>
                      </a:cxn>
                      <a:cxn ang="0">
                        <a:pos x="246" y="104"/>
                      </a:cxn>
                      <a:cxn ang="0">
                        <a:pos x="239" y="125"/>
                      </a:cxn>
                      <a:cxn ang="0">
                        <a:pos x="228" y="145"/>
                      </a:cxn>
                      <a:cxn ang="0">
                        <a:pos x="214" y="162"/>
                      </a:cxn>
                      <a:cxn ang="0">
                        <a:pos x="199" y="180"/>
                      </a:cxn>
                      <a:cxn ang="0">
                        <a:pos x="183" y="194"/>
                      </a:cxn>
                      <a:cxn ang="0">
                        <a:pos x="167" y="206"/>
                      </a:cxn>
                      <a:cxn ang="0">
                        <a:pos x="153" y="216"/>
                      </a:cxn>
                      <a:cxn ang="0">
                        <a:pos x="142" y="225"/>
                      </a:cxn>
                      <a:cxn ang="0">
                        <a:pos x="133" y="230"/>
                      </a:cxn>
                      <a:cxn ang="0">
                        <a:pos x="130" y="232"/>
                      </a:cxn>
                      <a:cxn ang="0">
                        <a:pos x="124" y="235"/>
                      </a:cxn>
                      <a:cxn ang="0">
                        <a:pos x="119" y="232"/>
                      </a:cxn>
                      <a:cxn ang="0">
                        <a:pos x="115" y="230"/>
                      </a:cxn>
                      <a:cxn ang="0">
                        <a:pos x="107" y="225"/>
                      </a:cxn>
                      <a:cxn ang="0">
                        <a:pos x="96" y="216"/>
                      </a:cxn>
                      <a:cxn ang="0">
                        <a:pos x="81" y="206"/>
                      </a:cxn>
                      <a:cxn ang="0">
                        <a:pos x="66" y="194"/>
                      </a:cxn>
                      <a:cxn ang="0">
                        <a:pos x="49" y="180"/>
                      </a:cxn>
                      <a:cxn ang="0">
                        <a:pos x="34" y="162"/>
                      </a:cxn>
                      <a:cxn ang="0">
                        <a:pos x="21" y="145"/>
                      </a:cxn>
                      <a:cxn ang="0">
                        <a:pos x="10" y="125"/>
                      </a:cxn>
                      <a:cxn ang="0">
                        <a:pos x="2" y="104"/>
                      </a:cxn>
                      <a:cxn ang="0">
                        <a:pos x="0" y="82"/>
                      </a:cxn>
                      <a:cxn ang="0">
                        <a:pos x="0" y="7"/>
                      </a:cxn>
                      <a:cxn ang="0">
                        <a:pos x="2" y="4"/>
                      </a:cxn>
                      <a:cxn ang="0">
                        <a:pos x="4" y="2"/>
                      </a:cxn>
                      <a:cxn ang="0">
                        <a:pos x="11" y="0"/>
                      </a:cxn>
                    </a:cxnLst>
                    <a:rect l="0" t="0" r="r" b="b"/>
                    <a:pathLst>
                      <a:path w="249" h="235">
                        <a:moveTo>
                          <a:pt x="11" y="0"/>
                        </a:moveTo>
                        <a:lnTo>
                          <a:pt x="14" y="1"/>
                        </a:lnTo>
                        <a:lnTo>
                          <a:pt x="16" y="2"/>
                        </a:lnTo>
                        <a:lnTo>
                          <a:pt x="19" y="4"/>
                        </a:lnTo>
                        <a:lnTo>
                          <a:pt x="21" y="7"/>
                        </a:lnTo>
                        <a:lnTo>
                          <a:pt x="21" y="82"/>
                        </a:lnTo>
                        <a:lnTo>
                          <a:pt x="24" y="102"/>
                        </a:lnTo>
                        <a:lnTo>
                          <a:pt x="32" y="121"/>
                        </a:lnTo>
                        <a:lnTo>
                          <a:pt x="43" y="139"/>
                        </a:lnTo>
                        <a:lnTo>
                          <a:pt x="57" y="156"/>
                        </a:lnTo>
                        <a:lnTo>
                          <a:pt x="73" y="171"/>
                        </a:lnTo>
                        <a:lnTo>
                          <a:pt x="88" y="184"/>
                        </a:lnTo>
                        <a:lnTo>
                          <a:pt x="102" y="195"/>
                        </a:lnTo>
                        <a:lnTo>
                          <a:pt x="115" y="204"/>
                        </a:lnTo>
                        <a:lnTo>
                          <a:pt x="124" y="210"/>
                        </a:lnTo>
                        <a:lnTo>
                          <a:pt x="133" y="204"/>
                        </a:lnTo>
                        <a:lnTo>
                          <a:pt x="145" y="195"/>
                        </a:lnTo>
                        <a:lnTo>
                          <a:pt x="161" y="184"/>
                        </a:lnTo>
                        <a:lnTo>
                          <a:pt x="176" y="171"/>
                        </a:lnTo>
                        <a:lnTo>
                          <a:pt x="190" y="156"/>
                        </a:lnTo>
                        <a:lnTo>
                          <a:pt x="205" y="139"/>
                        </a:lnTo>
                        <a:lnTo>
                          <a:pt x="216" y="121"/>
                        </a:lnTo>
                        <a:lnTo>
                          <a:pt x="223" y="102"/>
                        </a:lnTo>
                        <a:lnTo>
                          <a:pt x="227" y="82"/>
                        </a:lnTo>
                        <a:lnTo>
                          <a:pt x="227" y="7"/>
                        </a:lnTo>
                        <a:lnTo>
                          <a:pt x="229" y="4"/>
                        </a:lnTo>
                        <a:lnTo>
                          <a:pt x="231" y="2"/>
                        </a:lnTo>
                        <a:lnTo>
                          <a:pt x="238" y="0"/>
                        </a:lnTo>
                        <a:lnTo>
                          <a:pt x="242" y="1"/>
                        </a:lnTo>
                        <a:lnTo>
                          <a:pt x="245" y="3"/>
                        </a:lnTo>
                        <a:lnTo>
                          <a:pt x="247" y="6"/>
                        </a:lnTo>
                        <a:lnTo>
                          <a:pt x="249" y="11"/>
                        </a:lnTo>
                        <a:lnTo>
                          <a:pt x="249" y="82"/>
                        </a:lnTo>
                        <a:lnTo>
                          <a:pt x="246" y="104"/>
                        </a:lnTo>
                        <a:lnTo>
                          <a:pt x="239" y="125"/>
                        </a:lnTo>
                        <a:lnTo>
                          <a:pt x="228" y="145"/>
                        </a:lnTo>
                        <a:lnTo>
                          <a:pt x="214" y="162"/>
                        </a:lnTo>
                        <a:lnTo>
                          <a:pt x="199" y="180"/>
                        </a:lnTo>
                        <a:lnTo>
                          <a:pt x="183" y="194"/>
                        </a:lnTo>
                        <a:lnTo>
                          <a:pt x="167" y="206"/>
                        </a:lnTo>
                        <a:lnTo>
                          <a:pt x="153" y="216"/>
                        </a:lnTo>
                        <a:lnTo>
                          <a:pt x="142" y="225"/>
                        </a:lnTo>
                        <a:lnTo>
                          <a:pt x="133" y="230"/>
                        </a:lnTo>
                        <a:lnTo>
                          <a:pt x="130" y="232"/>
                        </a:lnTo>
                        <a:lnTo>
                          <a:pt x="124" y="235"/>
                        </a:lnTo>
                        <a:lnTo>
                          <a:pt x="119" y="232"/>
                        </a:lnTo>
                        <a:lnTo>
                          <a:pt x="115" y="230"/>
                        </a:lnTo>
                        <a:lnTo>
                          <a:pt x="107" y="225"/>
                        </a:lnTo>
                        <a:lnTo>
                          <a:pt x="96" y="216"/>
                        </a:lnTo>
                        <a:lnTo>
                          <a:pt x="81" y="206"/>
                        </a:lnTo>
                        <a:lnTo>
                          <a:pt x="66" y="194"/>
                        </a:lnTo>
                        <a:lnTo>
                          <a:pt x="49" y="180"/>
                        </a:lnTo>
                        <a:lnTo>
                          <a:pt x="34" y="162"/>
                        </a:lnTo>
                        <a:lnTo>
                          <a:pt x="21" y="145"/>
                        </a:lnTo>
                        <a:lnTo>
                          <a:pt x="10" y="125"/>
                        </a:lnTo>
                        <a:lnTo>
                          <a:pt x="2" y="104"/>
                        </a:lnTo>
                        <a:lnTo>
                          <a:pt x="0" y="82"/>
                        </a:lnTo>
                        <a:lnTo>
                          <a:pt x="0" y="7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rgbClr val="FF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96" name="Freeform 446"/>
                  <p:cNvSpPr>
                    <a:spLocks/>
                  </p:cNvSpPr>
                  <p:nvPr/>
                </p:nvSpPr>
                <p:spPr bwMode="auto">
                  <a:xfrm>
                    <a:off x="1276350" y="5249863"/>
                    <a:ext cx="322263" cy="271463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54" y="5"/>
                      </a:cxn>
                      <a:cxn ang="0">
                        <a:pos x="56" y="10"/>
                      </a:cxn>
                      <a:cxn ang="0">
                        <a:pos x="54" y="82"/>
                      </a:cxn>
                      <a:cxn ang="0">
                        <a:pos x="48" y="84"/>
                      </a:cxn>
                      <a:cxn ang="0">
                        <a:pos x="35" y="86"/>
                      </a:cxn>
                      <a:cxn ang="0">
                        <a:pos x="24" y="98"/>
                      </a:cxn>
                      <a:cxn ang="0">
                        <a:pos x="22" y="141"/>
                      </a:cxn>
                      <a:cxn ang="0">
                        <a:pos x="33" y="160"/>
                      </a:cxn>
                      <a:cxn ang="0">
                        <a:pos x="46" y="163"/>
                      </a:cxn>
                      <a:cxn ang="0">
                        <a:pos x="55" y="167"/>
                      </a:cxn>
                      <a:cxn ang="0">
                        <a:pos x="57" y="175"/>
                      </a:cxn>
                      <a:cxn ang="0">
                        <a:pos x="69" y="231"/>
                      </a:cxn>
                      <a:cxn ang="0">
                        <a:pos x="100" y="277"/>
                      </a:cxn>
                      <a:cxn ang="0">
                        <a:pos x="146" y="309"/>
                      </a:cxn>
                      <a:cxn ang="0">
                        <a:pos x="203" y="320"/>
                      </a:cxn>
                      <a:cxn ang="0">
                        <a:pos x="259" y="309"/>
                      </a:cxn>
                      <a:cxn ang="0">
                        <a:pos x="306" y="277"/>
                      </a:cxn>
                      <a:cxn ang="0">
                        <a:pos x="337" y="231"/>
                      </a:cxn>
                      <a:cxn ang="0">
                        <a:pos x="348" y="175"/>
                      </a:cxn>
                      <a:cxn ang="0">
                        <a:pos x="350" y="170"/>
                      </a:cxn>
                      <a:cxn ang="0">
                        <a:pos x="355" y="164"/>
                      </a:cxn>
                      <a:cxn ang="0">
                        <a:pos x="363" y="163"/>
                      </a:cxn>
                      <a:cxn ang="0">
                        <a:pos x="381" y="152"/>
                      </a:cxn>
                      <a:cxn ang="0">
                        <a:pos x="385" y="107"/>
                      </a:cxn>
                      <a:cxn ang="0">
                        <a:pos x="378" y="90"/>
                      </a:cxn>
                      <a:cxn ang="0">
                        <a:pos x="363" y="84"/>
                      </a:cxn>
                      <a:cxn ang="0">
                        <a:pos x="353" y="82"/>
                      </a:cxn>
                      <a:cxn ang="0">
                        <a:pos x="350" y="76"/>
                      </a:cxn>
                      <a:cxn ang="0">
                        <a:pos x="351" y="10"/>
                      </a:cxn>
                      <a:cxn ang="0">
                        <a:pos x="355" y="2"/>
                      </a:cxn>
                      <a:cxn ang="0">
                        <a:pos x="365" y="0"/>
                      </a:cxn>
                      <a:cxn ang="0">
                        <a:pos x="370" y="5"/>
                      </a:cxn>
                      <a:cxn ang="0">
                        <a:pos x="372" y="64"/>
                      </a:cxn>
                      <a:cxn ang="0">
                        <a:pos x="397" y="78"/>
                      </a:cxn>
                      <a:cxn ang="0">
                        <a:pos x="407" y="107"/>
                      </a:cxn>
                      <a:cxn ang="0">
                        <a:pos x="405" y="156"/>
                      </a:cxn>
                      <a:cxn ang="0">
                        <a:pos x="385" y="179"/>
                      </a:cxn>
                      <a:cxn ang="0">
                        <a:pos x="365" y="217"/>
                      </a:cxn>
                      <a:cxn ang="0">
                        <a:pos x="339" y="273"/>
                      </a:cxn>
                      <a:cxn ang="0">
                        <a:pos x="293" y="316"/>
                      </a:cxn>
                      <a:cxn ang="0">
                        <a:pos x="236" y="339"/>
                      </a:cxn>
                      <a:cxn ang="0">
                        <a:pos x="170" y="339"/>
                      </a:cxn>
                      <a:cxn ang="0">
                        <a:pos x="112" y="316"/>
                      </a:cxn>
                      <a:cxn ang="0">
                        <a:pos x="67" y="273"/>
                      </a:cxn>
                      <a:cxn ang="0">
                        <a:pos x="40" y="217"/>
                      </a:cxn>
                      <a:cxn ang="0">
                        <a:pos x="22" y="179"/>
                      </a:cxn>
                      <a:cxn ang="0">
                        <a:pos x="2" y="156"/>
                      </a:cxn>
                      <a:cxn ang="0">
                        <a:pos x="0" y="107"/>
                      </a:cxn>
                      <a:cxn ang="0">
                        <a:pos x="10" y="78"/>
                      </a:cxn>
                      <a:cxn ang="0">
                        <a:pos x="35" y="64"/>
                      </a:cxn>
                      <a:cxn ang="0">
                        <a:pos x="34" y="8"/>
                      </a:cxn>
                      <a:cxn ang="0">
                        <a:pos x="38" y="2"/>
                      </a:cxn>
                    </a:cxnLst>
                    <a:rect l="0" t="0" r="r" b="b"/>
                    <a:pathLst>
                      <a:path w="407" h="342">
                        <a:moveTo>
                          <a:pt x="42" y="0"/>
                        </a:moveTo>
                        <a:lnTo>
                          <a:pt x="48" y="0"/>
                        </a:lnTo>
                        <a:lnTo>
                          <a:pt x="51" y="2"/>
                        </a:lnTo>
                        <a:lnTo>
                          <a:pt x="54" y="5"/>
                        </a:lnTo>
                        <a:lnTo>
                          <a:pt x="55" y="7"/>
                        </a:lnTo>
                        <a:lnTo>
                          <a:pt x="56" y="10"/>
                        </a:lnTo>
                        <a:lnTo>
                          <a:pt x="56" y="73"/>
                        </a:lnTo>
                        <a:lnTo>
                          <a:pt x="54" y="82"/>
                        </a:lnTo>
                        <a:lnTo>
                          <a:pt x="51" y="83"/>
                        </a:lnTo>
                        <a:lnTo>
                          <a:pt x="48" y="84"/>
                        </a:lnTo>
                        <a:lnTo>
                          <a:pt x="44" y="84"/>
                        </a:lnTo>
                        <a:lnTo>
                          <a:pt x="35" y="86"/>
                        </a:lnTo>
                        <a:lnTo>
                          <a:pt x="28" y="90"/>
                        </a:lnTo>
                        <a:lnTo>
                          <a:pt x="24" y="98"/>
                        </a:lnTo>
                        <a:lnTo>
                          <a:pt x="22" y="107"/>
                        </a:lnTo>
                        <a:lnTo>
                          <a:pt x="22" y="141"/>
                        </a:lnTo>
                        <a:lnTo>
                          <a:pt x="25" y="152"/>
                        </a:lnTo>
                        <a:lnTo>
                          <a:pt x="33" y="160"/>
                        </a:lnTo>
                        <a:lnTo>
                          <a:pt x="44" y="163"/>
                        </a:lnTo>
                        <a:lnTo>
                          <a:pt x="46" y="163"/>
                        </a:lnTo>
                        <a:lnTo>
                          <a:pt x="53" y="165"/>
                        </a:lnTo>
                        <a:lnTo>
                          <a:pt x="55" y="167"/>
                        </a:lnTo>
                        <a:lnTo>
                          <a:pt x="57" y="171"/>
                        </a:lnTo>
                        <a:lnTo>
                          <a:pt x="57" y="175"/>
                        </a:lnTo>
                        <a:lnTo>
                          <a:pt x="60" y="205"/>
                        </a:lnTo>
                        <a:lnTo>
                          <a:pt x="69" y="231"/>
                        </a:lnTo>
                        <a:lnTo>
                          <a:pt x="82" y="256"/>
                        </a:lnTo>
                        <a:lnTo>
                          <a:pt x="100" y="277"/>
                        </a:lnTo>
                        <a:lnTo>
                          <a:pt x="122" y="295"/>
                        </a:lnTo>
                        <a:lnTo>
                          <a:pt x="146" y="309"/>
                        </a:lnTo>
                        <a:lnTo>
                          <a:pt x="174" y="317"/>
                        </a:lnTo>
                        <a:lnTo>
                          <a:pt x="203" y="320"/>
                        </a:lnTo>
                        <a:lnTo>
                          <a:pt x="233" y="317"/>
                        </a:lnTo>
                        <a:lnTo>
                          <a:pt x="259" y="309"/>
                        </a:lnTo>
                        <a:lnTo>
                          <a:pt x="285" y="295"/>
                        </a:lnTo>
                        <a:lnTo>
                          <a:pt x="306" y="277"/>
                        </a:lnTo>
                        <a:lnTo>
                          <a:pt x="323" y="256"/>
                        </a:lnTo>
                        <a:lnTo>
                          <a:pt x="337" y="231"/>
                        </a:lnTo>
                        <a:lnTo>
                          <a:pt x="345" y="205"/>
                        </a:lnTo>
                        <a:lnTo>
                          <a:pt x="348" y="175"/>
                        </a:lnTo>
                        <a:lnTo>
                          <a:pt x="348" y="174"/>
                        </a:lnTo>
                        <a:lnTo>
                          <a:pt x="350" y="170"/>
                        </a:lnTo>
                        <a:lnTo>
                          <a:pt x="352" y="166"/>
                        </a:lnTo>
                        <a:lnTo>
                          <a:pt x="355" y="164"/>
                        </a:lnTo>
                        <a:lnTo>
                          <a:pt x="359" y="163"/>
                        </a:lnTo>
                        <a:lnTo>
                          <a:pt x="363" y="163"/>
                        </a:lnTo>
                        <a:lnTo>
                          <a:pt x="374" y="160"/>
                        </a:lnTo>
                        <a:lnTo>
                          <a:pt x="381" y="152"/>
                        </a:lnTo>
                        <a:lnTo>
                          <a:pt x="385" y="141"/>
                        </a:lnTo>
                        <a:lnTo>
                          <a:pt x="385" y="107"/>
                        </a:lnTo>
                        <a:lnTo>
                          <a:pt x="383" y="98"/>
                        </a:lnTo>
                        <a:lnTo>
                          <a:pt x="378" y="90"/>
                        </a:lnTo>
                        <a:lnTo>
                          <a:pt x="372" y="86"/>
                        </a:lnTo>
                        <a:lnTo>
                          <a:pt x="363" y="84"/>
                        </a:lnTo>
                        <a:lnTo>
                          <a:pt x="357" y="84"/>
                        </a:lnTo>
                        <a:lnTo>
                          <a:pt x="353" y="82"/>
                        </a:lnTo>
                        <a:lnTo>
                          <a:pt x="351" y="79"/>
                        </a:lnTo>
                        <a:lnTo>
                          <a:pt x="350" y="76"/>
                        </a:lnTo>
                        <a:lnTo>
                          <a:pt x="350" y="73"/>
                        </a:lnTo>
                        <a:lnTo>
                          <a:pt x="351" y="10"/>
                        </a:lnTo>
                        <a:lnTo>
                          <a:pt x="351" y="7"/>
                        </a:lnTo>
                        <a:lnTo>
                          <a:pt x="355" y="2"/>
                        </a:lnTo>
                        <a:lnTo>
                          <a:pt x="358" y="0"/>
                        </a:lnTo>
                        <a:lnTo>
                          <a:pt x="365" y="0"/>
                        </a:lnTo>
                        <a:lnTo>
                          <a:pt x="368" y="2"/>
                        </a:lnTo>
                        <a:lnTo>
                          <a:pt x="370" y="5"/>
                        </a:lnTo>
                        <a:lnTo>
                          <a:pt x="373" y="11"/>
                        </a:lnTo>
                        <a:lnTo>
                          <a:pt x="372" y="64"/>
                        </a:lnTo>
                        <a:lnTo>
                          <a:pt x="386" y="69"/>
                        </a:lnTo>
                        <a:lnTo>
                          <a:pt x="397" y="78"/>
                        </a:lnTo>
                        <a:lnTo>
                          <a:pt x="405" y="91"/>
                        </a:lnTo>
                        <a:lnTo>
                          <a:pt x="407" y="107"/>
                        </a:lnTo>
                        <a:lnTo>
                          <a:pt x="407" y="141"/>
                        </a:lnTo>
                        <a:lnTo>
                          <a:pt x="405" y="156"/>
                        </a:lnTo>
                        <a:lnTo>
                          <a:pt x="397" y="170"/>
                        </a:lnTo>
                        <a:lnTo>
                          <a:pt x="385" y="179"/>
                        </a:lnTo>
                        <a:lnTo>
                          <a:pt x="370" y="185"/>
                        </a:lnTo>
                        <a:lnTo>
                          <a:pt x="365" y="217"/>
                        </a:lnTo>
                        <a:lnTo>
                          <a:pt x="355" y="247"/>
                        </a:lnTo>
                        <a:lnTo>
                          <a:pt x="339" y="273"/>
                        </a:lnTo>
                        <a:lnTo>
                          <a:pt x="319" y="296"/>
                        </a:lnTo>
                        <a:lnTo>
                          <a:pt x="293" y="316"/>
                        </a:lnTo>
                        <a:lnTo>
                          <a:pt x="266" y="330"/>
                        </a:lnTo>
                        <a:lnTo>
                          <a:pt x="236" y="339"/>
                        </a:lnTo>
                        <a:lnTo>
                          <a:pt x="203" y="342"/>
                        </a:lnTo>
                        <a:lnTo>
                          <a:pt x="170" y="339"/>
                        </a:lnTo>
                        <a:lnTo>
                          <a:pt x="141" y="330"/>
                        </a:lnTo>
                        <a:lnTo>
                          <a:pt x="112" y="316"/>
                        </a:lnTo>
                        <a:lnTo>
                          <a:pt x="88" y="296"/>
                        </a:lnTo>
                        <a:lnTo>
                          <a:pt x="67" y="273"/>
                        </a:lnTo>
                        <a:lnTo>
                          <a:pt x="51" y="247"/>
                        </a:lnTo>
                        <a:lnTo>
                          <a:pt x="40" y="217"/>
                        </a:lnTo>
                        <a:lnTo>
                          <a:pt x="36" y="185"/>
                        </a:lnTo>
                        <a:lnTo>
                          <a:pt x="22" y="179"/>
                        </a:lnTo>
                        <a:lnTo>
                          <a:pt x="10" y="170"/>
                        </a:lnTo>
                        <a:lnTo>
                          <a:pt x="2" y="156"/>
                        </a:lnTo>
                        <a:lnTo>
                          <a:pt x="0" y="141"/>
                        </a:lnTo>
                        <a:lnTo>
                          <a:pt x="0" y="107"/>
                        </a:lnTo>
                        <a:lnTo>
                          <a:pt x="2" y="91"/>
                        </a:lnTo>
                        <a:lnTo>
                          <a:pt x="10" y="78"/>
                        </a:lnTo>
                        <a:lnTo>
                          <a:pt x="21" y="69"/>
                        </a:lnTo>
                        <a:lnTo>
                          <a:pt x="35" y="64"/>
                        </a:lnTo>
                        <a:lnTo>
                          <a:pt x="34" y="11"/>
                        </a:lnTo>
                        <a:lnTo>
                          <a:pt x="34" y="8"/>
                        </a:lnTo>
                        <a:lnTo>
                          <a:pt x="36" y="5"/>
                        </a:lnTo>
                        <a:lnTo>
                          <a:pt x="38" y="2"/>
                        </a:lnTo>
                        <a:lnTo>
                          <a:pt x="42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rgbClr val="FF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97" name="Freeform 447"/>
                  <p:cNvSpPr>
                    <a:spLocks/>
                  </p:cNvSpPr>
                  <p:nvPr/>
                </p:nvSpPr>
                <p:spPr bwMode="auto">
                  <a:xfrm>
                    <a:off x="1303338" y="5146675"/>
                    <a:ext cx="268288" cy="115888"/>
                  </a:xfrm>
                  <a:custGeom>
                    <a:avLst/>
                    <a:gdLst/>
                    <a:ahLst/>
                    <a:cxnLst>
                      <a:cxn ang="0">
                        <a:pos x="134" y="0"/>
                      </a:cxn>
                      <a:cxn ang="0">
                        <a:pos x="204" y="0"/>
                      </a:cxn>
                      <a:cxn ang="0">
                        <a:pos x="231" y="2"/>
                      </a:cxn>
                      <a:cxn ang="0">
                        <a:pos x="256" y="11"/>
                      </a:cxn>
                      <a:cxn ang="0">
                        <a:pos x="279" y="23"/>
                      </a:cxn>
                      <a:cxn ang="0">
                        <a:pos x="299" y="39"/>
                      </a:cxn>
                      <a:cxn ang="0">
                        <a:pos x="316" y="59"/>
                      </a:cxn>
                      <a:cxn ang="0">
                        <a:pos x="328" y="82"/>
                      </a:cxn>
                      <a:cxn ang="0">
                        <a:pos x="336" y="107"/>
                      </a:cxn>
                      <a:cxn ang="0">
                        <a:pos x="339" y="134"/>
                      </a:cxn>
                      <a:cxn ang="0">
                        <a:pos x="336" y="140"/>
                      </a:cxn>
                      <a:cxn ang="0">
                        <a:pos x="334" y="142"/>
                      </a:cxn>
                      <a:cxn ang="0">
                        <a:pos x="331" y="145"/>
                      </a:cxn>
                      <a:cxn ang="0">
                        <a:pos x="324" y="145"/>
                      </a:cxn>
                      <a:cxn ang="0">
                        <a:pos x="321" y="142"/>
                      </a:cxn>
                      <a:cxn ang="0">
                        <a:pos x="319" y="140"/>
                      </a:cxn>
                      <a:cxn ang="0">
                        <a:pos x="317" y="137"/>
                      </a:cxn>
                      <a:cxn ang="0">
                        <a:pos x="317" y="134"/>
                      </a:cxn>
                      <a:cxn ang="0">
                        <a:pos x="313" y="108"/>
                      </a:cxn>
                      <a:cxn ang="0">
                        <a:pos x="306" y="84"/>
                      </a:cxn>
                      <a:cxn ang="0">
                        <a:pos x="291" y="63"/>
                      </a:cxn>
                      <a:cxn ang="0">
                        <a:pos x="275" y="47"/>
                      </a:cxn>
                      <a:cxn ang="0">
                        <a:pos x="254" y="33"/>
                      </a:cxn>
                      <a:cxn ang="0">
                        <a:pos x="230" y="25"/>
                      </a:cxn>
                      <a:cxn ang="0">
                        <a:pos x="204" y="22"/>
                      </a:cxn>
                      <a:cxn ang="0">
                        <a:pos x="134" y="22"/>
                      </a:cxn>
                      <a:cxn ang="0">
                        <a:pos x="108" y="25"/>
                      </a:cxn>
                      <a:cxn ang="0">
                        <a:pos x="85" y="33"/>
                      </a:cxn>
                      <a:cxn ang="0">
                        <a:pos x="64" y="47"/>
                      </a:cxn>
                      <a:cxn ang="0">
                        <a:pos x="46" y="63"/>
                      </a:cxn>
                      <a:cxn ang="0">
                        <a:pos x="33" y="84"/>
                      </a:cxn>
                      <a:cxn ang="0">
                        <a:pos x="25" y="108"/>
                      </a:cxn>
                      <a:cxn ang="0">
                        <a:pos x="22" y="134"/>
                      </a:cxn>
                      <a:cxn ang="0">
                        <a:pos x="20" y="140"/>
                      </a:cxn>
                      <a:cxn ang="0">
                        <a:pos x="17" y="142"/>
                      </a:cxn>
                      <a:cxn ang="0">
                        <a:pos x="14" y="145"/>
                      </a:cxn>
                      <a:cxn ang="0">
                        <a:pos x="8" y="145"/>
                      </a:cxn>
                      <a:cxn ang="0">
                        <a:pos x="4" y="142"/>
                      </a:cxn>
                      <a:cxn ang="0">
                        <a:pos x="2" y="140"/>
                      </a:cxn>
                      <a:cxn ang="0">
                        <a:pos x="0" y="137"/>
                      </a:cxn>
                      <a:cxn ang="0">
                        <a:pos x="0" y="134"/>
                      </a:cxn>
                      <a:cxn ang="0">
                        <a:pos x="2" y="107"/>
                      </a:cxn>
                      <a:cxn ang="0">
                        <a:pos x="10" y="82"/>
                      </a:cxn>
                      <a:cxn ang="0">
                        <a:pos x="23" y="59"/>
                      </a:cxn>
                      <a:cxn ang="0">
                        <a:pos x="38" y="39"/>
                      </a:cxn>
                      <a:cxn ang="0">
                        <a:pos x="59" y="23"/>
                      </a:cxn>
                      <a:cxn ang="0">
                        <a:pos x="81" y="11"/>
                      </a:cxn>
                      <a:cxn ang="0">
                        <a:pos x="107" y="2"/>
                      </a:cxn>
                      <a:cxn ang="0">
                        <a:pos x="134" y="0"/>
                      </a:cxn>
                    </a:cxnLst>
                    <a:rect l="0" t="0" r="r" b="b"/>
                    <a:pathLst>
                      <a:path w="339" h="145">
                        <a:moveTo>
                          <a:pt x="134" y="0"/>
                        </a:moveTo>
                        <a:lnTo>
                          <a:pt x="204" y="0"/>
                        </a:lnTo>
                        <a:lnTo>
                          <a:pt x="231" y="2"/>
                        </a:lnTo>
                        <a:lnTo>
                          <a:pt x="256" y="11"/>
                        </a:lnTo>
                        <a:lnTo>
                          <a:pt x="279" y="23"/>
                        </a:lnTo>
                        <a:lnTo>
                          <a:pt x="299" y="39"/>
                        </a:lnTo>
                        <a:lnTo>
                          <a:pt x="316" y="59"/>
                        </a:lnTo>
                        <a:lnTo>
                          <a:pt x="328" y="82"/>
                        </a:lnTo>
                        <a:lnTo>
                          <a:pt x="336" y="107"/>
                        </a:lnTo>
                        <a:lnTo>
                          <a:pt x="339" y="134"/>
                        </a:lnTo>
                        <a:lnTo>
                          <a:pt x="336" y="140"/>
                        </a:lnTo>
                        <a:lnTo>
                          <a:pt x="334" y="142"/>
                        </a:lnTo>
                        <a:lnTo>
                          <a:pt x="331" y="145"/>
                        </a:lnTo>
                        <a:lnTo>
                          <a:pt x="324" y="145"/>
                        </a:lnTo>
                        <a:lnTo>
                          <a:pt x="321" y="142"/>
                        </a:lnTo>
                        <a:lnTo>
                          <a:pt x="319" y="140"/>
                        </a:lnTo>
                        <a:lnTo>
                          <a:pt x="317" y="137"/>
                        </a:lnTo>
                        <a:lnTo>
                          <a:pt x="317" y="134"/>
                        </a:lnTo>
                        <a:lnTo>
                          <a:pt x="313" y="108"/>
                        </a:lnTo>
                        <a:lnTo>
                          <a:pt x="306" y="84"/>
                        </a:lnTo>
                        <a:lnTo>
                          <a:pt x="291" y="63"/>
                        </a:lnTo>
                        <a:lnTo>
                          <a:pt x="275" y="47"/>
                        </a:lnTo>
                        <a:lnTo>
                          <a:pt x="254" y="33"/>
                        </a:lnTo>
                        <a:lnTo>
                          <a:pt x="230" y="25"/>
                        </a:lnTo>
                        <a:lnTo>
                          <a:pt x="204" y="22"/>
                        </a:lnTo>
                        <a:lnTo>
                          <a:pt x="134" y="22"/>
                        </a:lnTo>
                        <a:lnTo>
                          <a:pt x="108" y="25"/>
                        </a:lnTo>
                        <a:lnTo>
                          <a:pt x="85" y="33"/>
                        </a:lnTo>
                        <a:lnTo>
                          <a:pt x="64" y="47"/>
                        </a:lnTo>
                        <a:lnTo>
                          <a:pt x="46" y="63"/>
                        </a:lnTo>
                        <a:lnTo>
                          <a:pt x="33" y="84"/>
                        </a:lnTo>
                        <a:lnTo>
                          <a:pt x="25" y="108"/>
                        </a:lnTo>
                        <a:lnTo>
                          <a:pt x="22" y="134"/>
                        </a:lnTo>
                        <a:lnTo>
                          <a:pt x="20" y="140"/>
                        </a:lnTo>
                        <a:lnTo>
                          <a:pt x="17" y="142"/>
                        </a:lnTo>
                        <a:lnTo>
                          <a:pt x="14" y="145"/>
                        </a:lnTo>
                        <a:lnTo>
                          <a:pt x="8" y="145"/>
                        </a:lnTo>
                        <a:lnTo>
                          <a:pt x="4" y="142"/>
                        </a:lnTo>
                        <a:lnTo>
                          <a:pt x="2" y="140"/>
                        </a:lnTo>
                        <a:lnTo>
                          <a:pt x="0" y="137"/>
                        </a:lnTo>
                        <a:lnTo>
                          <a:pt x="0" y="134"/>
                        </a:lnTo>
                        <a:lnTo>
                          <a:pt x="2" y="107"/>
                        </a:lnTo>
                        <a:lnTo>
                          <a:pt x="10" y="82"/>
                        </a:lnTo>
                        <a:lnTo>
                          <a:pt x="23" y="59"/>
                        </a:lnTo>
                        <a:lnTo>
                          <a:pt x="38" y="39"/>
                        </a:lnTo>
                        <a:lnTo>
                          <a:pt x="59" y="23"/>
                        </a:lnTo>
                        <a:lnTo>
                          <a:pt x="81" y="11"/>
                        </a:lnTo>
                        <a:lnTo>
                          <a:pt x="107" y="2"/>
                        </a:lnTo>
                        <a:lnTo>
                          <a:pt x="134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rgbClr val="FF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98" name="Freeform 448"/>
                  <p:cNvSpPr>
                    <a:spLocks/>
                  </p:cNvSpPr>
                  <p:nvPr/>
                </p:nvSpPr>
                <p:spPr bwMode="auto">
                  <a:xfrm>
                    <a:off x="1281113" y="5219700"/>
                    <a:ext cx="290513" cy="128588"/>
                  </a:xfrm>
                  <a:custGeom>
                    <a:avLst/>
                    <a:gdLst/>
                    <a:ahLst/>
                    <a:cxnLst>
                      <a:cxn ang="0">
                        <a:pos x="244" y="0"/>
                      </a:cxn>
                      <a:cxn ang="0">
                        <a:pos x="274" y="27"/>
                      </a:cxn>
                      <a:cxn ang="0">
                        <a:pos x="312" y="55"/>
                      </a:cxn>
                      <a:cxn ang="0">
                        <a:pos x="340" y="67"/>
                      </a:cxn>
                      <a:cxn ang="0">
                        <a:pos x="358" y="68"/>
                      </a:cxn>
                      <a:cxn ang="0">
                        <a:pos x="363" y="72"/>
                      </a:cxn>
                      <a:cxn ang="0">
                        <a:pos x="367" y="79"/>
                      </a:cxn>
                      <a:cxn ang="0">
                        <a:pos x="364" y="86"/>
                      </a:cxn>
                      <a:cxn ang="0">
                        <a:pos x="356" y="90"/>
                      </a:cxn>
                      <a:cxn ang="0">
                        <a:pos x="330" y="87"/>
                      </a:cxn>
                      <a:cxn ang="0">
                        <a:pos x="288" y="67"/>
                      </a:cxn>
                      <a:cxn ang="0">
                        <a:pos x="254" y="40"/>
                      </a:cxn>
                      <a:cxn ang="0">
                        <a:pos x="237" y="35"/>
                      </a:cxn>
                      <a:cxn ang="0">
                        <a:pos x="215" y="52"/>
                      </a:cxn>
                      <a:cxn ang="0">
                        <a:pos x="184" y="64"/>
                      </a:cxn>
                      <a:cxn ang="0">
                        <a:pos x="141" y="69"/>
                      </a:cxn>
                      <a:cxn ang="0">
                        <a:pos x="114" y="81"/>
                      </a:cxn>
                      <a:cxn ang="0">
                        <a:pos x="104" y="113"/>
                      </a:cxn>
                      <a:cxn ang="0">
                        <a:pos x="77" y="144"/>
                      </a:cxn>
                      <a:cxn ang="0">
                        <a:pos x="37" y="159"/>
                      </a:cxn>
                      <a:cxn ang="0">
                        <a:pos x="5" y="159"/>
                      </a:cxn>
                      <a:cxn ang="0">
                        <a:pos x="0" y="154"/>
                      </a:cxn>
                      <a:cxn ang="0">
                        <a:pos x="2" y="144"/>
                      </a:cxn>
                      <a:cxn ang="0">
                        <a:pos x="8" y="140"/>
                      </a:cxn>
                      <a:cxn ang="0">
                        <a:pos x="32" y="138"/>
                      </a:cxn>
                      <a:cxn ang="0">
                        <a:pos x="65" y="126"/>
                      </a:cxn>
                      <a:cxn ang="0">
                        <a:pos x="85" y="103"/>
                      </a:cxn>
                      <a:cxn ang="0">
                        <a:pos x="93" y="77"/>
                      </a:cxn>
                      <a:cxn ang="0">
                        <a:pos x="94" y="49"/>
                      </a:cxn>
                      <a:cxn ang="0">
                        <a:pos x="101" y="44"/>
                      </a:cxn>
                      <a:cxn ang="0">
                        <a:pos x="131" y="47"/>
                      </a:cxn>
                      <a:cxn ang="0">
                        <a:pos x="175" y="44"/>
                      </a:cxn>
                      <a:cxn ang="0">
                        <a:pos x="205" y="32"/>
                      </a:cxn>
                      <a:cxn ang="0">
                        <a:pos x="224" y="18"/>
                      </a:cxn>
                      <a:cxn ang="0">
                        <a:pos x="232" y="8"/>
                      </a:cxn>
                      <a:cxn ang="0">
                        <a:pos x="236" y="3"/>
                      </a:cxn>
                    </a:cxnLst>
                    <a:rect l="0" t="0" r="r" b="b"/>
                    <a:pathLst>
                      <a:path w="367" h="162">
                        <a:moveTo>
                          <a:pt x="242" y="0"/>
                        </a:moveTo>
                        <a:lnTo>
                          <a:pt x="244" y="0"/>
                        </a:lnTo>
                        <a:lnTo>
                          <a:pt x="249" y="2"/>
                        </a:lnTo>
                        <a:lnTo>
                          <a:pt x="274" y="27"/>
                        </a:lnTo>
                        <a:lnTo>
                          <a:pt x="285" y="37"/>
                        </a:lnTo>
                        <a:lnTo>
                          <a:pt x="312" y="55"/>
                        </a:lnTo>
                        <a:lnTo>
                          <a:pt x="326" y="63"/>
                        </a:lnTo>
                        <a:lnTo>
                          <a:pt x="340" y="67"/>
                        </a:lnTo>
                        <a:lnTo>
                          <a:pt x="354" y="68"/>
                        </a:lnTo>
                        <a:lnTo>
                          <a:pt x="358" y="68"/>
                        </a:lnTo>
                        <a:lnTo>
                          <a:pt x="361" y="70"/>
                        </a:lnTo>
                        <a:lnTo>
                          <a:pt x="363" y="72"/>
                        </a:lnTo>
                        <a:lnTo>
                          <a:pt x="365" y="76"/>
                        </a:lnTo>
                        <a:lnTo>
                          <a:pt x="367" y="79"/>
                        </a:lnTo>
                        <a:lnTo>
                          <a:pt x="367" y="82"/>
                        </a:lnTo>
                        <a:lnTo>
                          <a:pt x="364" y="86"/>
                        </a:lnTo>
                        <a:lnTo>
                          <a:pt x="362" y="88"/>
                        </a:lnTo>
                        <a:lnTo>
                          <a:pt x="356" y="90"/>
                        </a:lnTo>
                        <a:lnTo>
                          <a:pt x="352" y="90"/>
                        </a:lnTo>
                        <a:lnTo>
                          <a:pt x="330" y="87"/>
                        </a:lnTo>
                        <a:lnTo>
                          <a:pt x="308" y="78"/>
                        </a:lnTo>
                        <a:lnTo>
                          <a:pt x="288" y="67"/>
                        </a:lnTo>
                        <a:lnTo>
                          <a:pt x="270" y="54"/>
                        </a:lnTo>
                        <a:lnTo>
                          <a:pt x="254" y="40"/>
                        </a:lnTo>
                        <a:lnTo>
                          <a:pt x="243" y="29"/>
                        </a:lnTo>
                        <a:lnTo>
                          <a:pt x="237" y="35"/>
                        </a:lnTo>
                        <a:lnTo>
                          <a:pt x="227" y="43"/>
                        </a:lnTo>
                        <a:lnTo>
                          <a:pt x="215" y="52"/>
                        </a:lnTo>
                        <a:lnTo>
                          <a:pt x="200" y="58"/>
                        </a:lnTo>
                        <a:lnTo>
                          <a:pt x="184" y="64"/>
                        </a:lnTo>
                        <a:lnTo>
                          <a:pt x="164" y="68"/>
                        </a:lnTo>
                        <a:lnTo>
                          <a:pt x="141" y="69"/>
                        </a:lnTo>
                        <a:lnTo>
                          <a:pt x="115" y="68"/>
                        </a:lnTo>
                        <a:lnTo>
                          <a:pt x="114" y="81"/>
                        </a:lnTo>
                        <a:lnTo>
                          <a:pt x="110" y="97"/>
                        </a:lnTo>
                        <a:lnTo>
                          <a:pt x="104" y="113"/>
                        </a:lnTo>
                        <a:lnTo>
                          <a:pt x="93" y="130"/>
                        </a:lnTo>
                        <a:lnTo>
                          <a:pt x="77" y="144"/>
                        </a:lnTo>
                        <a:lnTo>
                          <a:pt x="59" y="154"/>
                        </a:lnTo>
                        <a:lnTo>
                          <a:pt x="37" y="159"/>
                        </a:lnTo>
                        <a:lnTo>
                          <a:pt x="11" y="162"/>
                        </a:lnTo>
                        <a:lnTo>
                          <a:pt x="5" y="159"/>
                        </a:lnTo>
                        <a:lnTo>
                          <a:pt x="2" y="157"/>
                        </a:lnTo>
                        <a:lnTo>
                          <a:pt x="0" y="154"/>
                        </a:lnTo>
                        <a:lnTo>
                          <a:pt x="0" y="147"/>
                        </a:lnTo>
                        <a:lnTo>
                          <a:pt x="2" y="144"/>
                        </a:lnTo>
                        <a:lnTo>
                          <a:pt x="5" y="142"/>
                        </a:lnTo>
                        <a:lnTo>
                          <a:pt x="8" y="140"/>
                        </a:lnTo>
                        <a:lnTo>
                          <a:pt x="11" y="140"/>
                        </a:lnTo>
                        <a:lnTo>
                          <a:pt x="32" y="138"/>
                        </a:lnTo>
                        <a:lnTo>
                          <a:pt x="50" y="134"/>
                        </a:lnTo>
                        <a:lnTo>
                          <a:pt x="65" y="126"/>
                        </a:lnTo>
                        <a:lnTo>
                          <a:pt x="76" y="115"/>
                        </a:lnTo>
                        <a:lnTo>
                          <a:pt x="85" y="103"/>
                        </a:lnTo>
                        <a:lnTo>
                          <a:pt x="89" y="90"/>
                        </a:lnTo>
                        <a:lnTo>
                          <a:pt x="93" y="77"/>
                        </a:lnTo>
                        <a:lnTo>
                          <a:pt x="93" y="52"/>
                        </a:lnTo>
                        <a:lnTo>
                          <a:pt x="94" y="49"/>
                        </a:lnTo>
                        <a:lnTo>
                          <a:pt x="98" y="45"/>
                        </a:lnTo>
                        <a:lnTo>
                          <a:pt x="101" y="44"/>
                        </a:lnTo>
                        <a:lnTo>
                          <a:pt x="105" y="44"/>
                        </a:lnTo>
                        <a:lnTo>
                          <a:pt x="131" y="47"/>
                        </a:lnTo>
                        <a:lnTo>
                          <a:pt x="155" y="47"/>
                        </a:lnTo>
                        <a:lnTo>
                          <a:pt x="175" y="44"/>
                        </a:lnTo>
                        <a:lnTo>
                          <a:pt x="192" y="38"/>
                        </a:lnTo>
                        <a:lnTo>
                          <a:pt x="205" y="32"/>
                        </a:lnTo>
                        <a:lnTo>
                          <a:pt x="216" y="24"/>
                        </a:lnTo>
                        <a:lnTo>
                          <a:pt x="224" y="18"/>
                        </a:lnTo>
                        <a:lnTo>
                          <a:pt x="229" y="12"/>
                        </a:lnTo>
                        <a:lnTo>
                          <a:pt x="232" y="8"/>
                        </a:lnTo>
                        <a:lnTo>
                          <a:pt x="233" y="5"/>
                        </a:lnTo>
                        <a:lnTo>
                          <a:pt x="236" y="3"/>
                        </a:lnTo>
                        <a:lnTo>
                          <a:pt x="242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rgbClr val="FF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99" name="Freeform 449"/>
                  <p:cNvSpPr>
                    <a:spLocks/>
                  </p:cNvSpPr>
                  <p:nvPr/>
                </p:nvSpPr>
                <p:spPr bwMode="auto">
                  <a:xfrm>
                    <a:off x="1404938" y="5427663"/>
                    <a:ext cx="65088" cy="17463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73" y="0"/>
                      </a:cxn>
                      <a:cxn ang="0">
                        <a:pos x="77" y="2"/>
                      </a:cxn>
                      <a:cxn ang="0">
                        <a:pos x="79" y="4"/>
                      </a:cxn>
                      <a:cxn ang="0">
                        <a:pos x="80" y="6"/>
                      </a:cxn>
                      <a:cxn ang="0">
                        <a:pos x="81" y="10"/>
                      </a:cxn>
                      <a:cxn ang="0">
                        <a:pos x="79" y="16"/>
                      </a:cxn>
                      <a:cxn ang="0">
                        <a:pos x="77" y="18"/>
                      </a:cxn>
                      <a:cxn ang="0">
                        <a:pos x="73" y="21"/>
                      </a:cxn>
                      <a:cxn ang="0">
                        <a:pos x="7" y="21"/>
                      </a:cxn>
                      <a:cxn ang="0">
                        <a:pos x="4" y="18"/>
                      </a:cxn>
                      <a:cxn ang="0">
                        <a:pos x="2" y="16"/>
                      </a:cxn>
                      <a:cxn ang="0">
                        <a:pos x="0" y="13"/>
                      </a:cxn>
                      <a:cxn ang="0">
                        <a:pos x="0" y="6"/>
                      </a:cxn>
                      <a:cxn ang="0">
                        <a:pos x="4" y="2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81" h="21">
                        <a:moveTo>
                          <a:pt x="7" y="0"/>
                        </a:moveTo>
                        <a:lnTo>
                          <a:pt x="73" y="0"/>
                        </a:lnTo>
                        <a:lnTo>
                          <a:pt x="77" y="2"/>
                        </a:lnTo>
                        <a:lnTo>
                          <a:pt x="79" y="4"/>
                        </a:lnTo>
                        <a:lnTo>
                          <a:pt x="80" y="6"/>
                        </a:lnTo>
                        <a:lnTo>
                          <a:pt x="81" y="10"/>
                        </a:lnTo>
                        <a:lnTo>
                          <a:pt x="79" y="16"/>
                        </a:lnTo>
                        <a:lnTo>
                          <a:pt x="77" y="18"/>
                        </a:lnTo>
                        <a:lnTo>
                          <a:pt x="73" y="21"/>
                        </a:lnTo>
                        <a:lnTo>
                          <a:pt x="7" y="21"/>
                        </a:lnTo>
                        <a:lnTo>
                          <a:pt x="4" y="18"/>
                        </a:lnTo>
                        <a:lnTo>
                          <a:pt x="2" y="16"/>
                        </a:lnTo>
                        <a:lnTo>
                          <a:pt x="0" y="13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rgbClr val="FF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  <p:sp>
              <p:nvSpPr>
                <p:cNvPr id="393" name="Freeform 14099"/>
                <p:cNvSpPr>
                  <a:spLocks noChangeAspect="1" noEditPoints="1"/>
                </p:cNvSpPr>
                <p:nvPr/>
              </p:nvSpPr>
              <p:spPr bwMode="auto">
                <a:xfrm>
                  <a:off x="9529053" y="2574817"/>
                  <a:ext cx="725596" cy="720000"/>
                </a:xfrm>
                <a:custGeom>
                  <a:avLst/>
                  <a:gdLst/>
                  <a:ahLst/>
                  <a:cxnLst>
                    <a:cxn ang="0">
                      <a:pos x="606" y="647"/>
                    </a:cxn>
                    <a:cxn ang="0">
                      <a:pos x="153" y="647"/>
                    </a:cxn>
                    <a:cxn ang="0">
                      <a:pos x="666" y="627"/>
                    </a:cxn>
                    <a:cxn ang="0">
                      <a:pos x="202" y="624"/>
                    </a:cxn>
                    <a:cxn ang="0">
                      <a:pos x="470" y="544"/>
                    </a:cxn>
                    <a:cxn ang="0">
                      <a:pos x="391" y="538"/>
                    </a:cxn>
                    <a:cxn ang="0">
                      <a:pos x="202" y="551"/>
                    </a:cxn>
                    <a:cxn ang="0">
                      <a:pos x="559" y="448"/>
                    </a:cxn>
                    <a:cxn ang="0">
                      <a:pos x="231" y="441"/>
                    </a:cxn>
                    <a:cxn ang="0">
                      <a:pos x="263" y="457"/>
                    </a:cxn>
                    <a:cxn ang="0">
                      <a:pos x="253" y="437"/>
                    </a:cxn>
                    <a:cxn ang="0">
                      <a:pos x="295" y="450"/>
                    </a:cxn>
                    <a:cxn ang="0">
                      <a:pos x="324" y="423"/>
                    </a:cxn>
                    <a:cxn ang="0">
                      <a:pos x="574" y="411"/>
                    </a:cxn>
                    <a:cxn ang="0">
                      <a:pos x="213" y="425"/>
                    </a:cxn>
                    <a:cxn ang="0">
                      <a:pos x="485" y="396"/>
                    </a:cxn>
                    <a:cxn ang="0">
                      <a:pos x="245" y="398"/>
                    </a:cxn>
                    <a:cxn ang="0">
                      <a:pos x="437" y="387"/>
                    </a:cxn>
                    <a:cxn ang="0">
                      <a:pos x="421" y="405"/>
                    </a:cxn>
                    <a:cxn ang="0">
                      <a:pos x="594" y="377"/>
                    </a:cxn>
                    <a:cxn ang="0">
                      <a:pos x="231" y="359"/>
                    </a:cxn>
                    <a:cxn ang="0">
                      <a:pos x="517" y="381"/>
                    </a:cxn>
                    <a:cxn ang="0">
                      <a:pos x="242" y="378"/>
                    </a:cxn>
                    <a:cxn ang="0">
                      <a:pos x="437" y="366"/>
                    </a:cxn>
                    <a:cxn ang="0">
                      <a:pos x="574" y="335"/>
                    </a:cxn>
                    <a:cxn ang="0">
                      <a:pos x="391" y="334"/>
                    </a:cxn>
                    <a:cxn ang="0">
                      <a:pos x="532" y="345"/>
                    </a:cxn>
                    <a:cxn ang="0">
                      <a:pos x="485" y="315"/>
                    </a:cxn>
                    <a:cxn ang="0">
                      <a:pos x="253" y="334"/>
                    </a:cxn>
                    <a:cxn ang="0">
                      <a:pos x="470" y="331"/>
                    </a:cxn>
                    <a:cxn ang="0">
                      <a:pos x="574" y="296"/>
                    </a:cxn>
                    <a:cxn ang="0">
                      <a:pos x="391" y="292"/>
                    </a:cxn>
                    <a:cxn ang="0">
                      <a:pos x="532" y="305"/>
                    </a:cxn>
                    <a:cxn ang="0">
                      <a:pos x="499" y="276"/>
                    </a:cxn>
                    <a:cxn ang="0">
                      <a:pos x="248" y="294"/>
                    </a:cxn>
                    <a:cxn ang="0">
                      <a:pos x="437" y="282"/>
                    </a:cxn>
                    <a:cxn ang="0">
                      <a:pos x="273" y="286"/>
                    </a:cxn>
                    <a:cxn ang="0">
                      <a:pos x="324" y="248"/>
                    </a:cxn>
                    <a:cxn ang="0">
                      <a:pos x="532" y="246"/>
                    </a:cxn>
                    <a:cxn ang="0">
                      <a:pos x="517" y="262"/>
                    </a:cxn>
                    <a:cxn ang="0">
                      <a:pos x="242" y="256"/>
                    </a:cxn>
                    <a:cxn ang="0">
                      <a:pos x="574" y="240"/>
                    </a:cxn>
                    <a:cxn ang="0">
                      <a:pos x="284" y="241"/>
                    </a:cxn>
                    <a:cxn ang="0">
                      <a:pos x="532" y="207"/>
                    </a:cxn>
                    <a:cxn ang="0">
                      <a:pos x="305" y="213"/>
                    </a:cxn>
                    <a:cxn ang="0">
                      <a:pos x="517" y="202"/>
                    </a:cxn>
                    <a:cxn ang="0">
                      <a:pos x="245" y="214"/>
                    </a:cxn>
                    <a:cxn ang="0">
                      <a:pos x="594" y="207"/>
                    </a:cxn>
                    <a:cxn ang="0">
                      <a:pos x="295" y="195"/>
                    </a:cxn>
                    <a:cxn ang="0">
                      <a:pos x="532" y="167"/>
                    </a:cxn>
                    <a:cxn ang="0">
                      <a:pos x="305" y="170"/>
                    </a:cxn>
                    <a:cxn ang="0">
                      <a:pos x="485" y="151"/>
                    </a:cxn>
                    <a:cxn ang="0">
                      <a:pos x="258" y="167"/>
                    </a:cxn>
                    <a:cxn ang="0">
                      <a:pos x="258" y="146"/>
                    </a:cxn>
                    <a:cxn ang="0">
                      <a:pos x="273" y="162"/>
                    </a:cxn>
                    <a:cxn ang="0">
                      <a:pos x="324" y="141"/>
                    </a:cxn>
                    <a:cxn ang="0">
                      <a:pos x="362" y="82"/>
                    </a:cxn>
                    <a:cxn ang="0">
                      <a:pos x="336" y="36"/>
                    </a:cxn>
                    <a:cxn ang="0">
                      <a:pos x="478" y="53"/>
                    </a:cxn>
                    <a:cxn ang="0">
                      <a:pos x="678" y="530"/>
                    </a:cxn>
                    <a:cxn ang="0">
                      <a:pos x="84" y="506"/>
                    </a:cxn>
                  </a:cxnLst>
                  <a:rect l="0" t="0" r="r" b="b"/>
                  <a:pathLst>
                    <a:path w="778" h="772">
                      <a:moveTo>
                        <a:pt x="0" y="733"/>
                      </a:moveTo>
                      <a:lnTo>
                        <a:pt x="778" y="733"/>
                      </a:lnTo>
                      <a:lnTo>
                        <a:pt x="778" y="772"/>
                      </a:lnTo>
                      <a:lnTo>
                        <a:pt x="0" y="772"/>
                      </a:lnTo>
                      <a:lnTo>
                        <a:pt x="0" y="733"/>
                      </a:lnTo>
                      <a:close/>
                      <a:moveTo>
                        <a:pt x="391" y="644"/>
                      </a:moveTo>
                      <a:lnTo>
                        <a:pt x="470" y="645"/>
                      </a:lnTo>
                      <a:lnTo>
                        <a:pt x="543" y="646"/>
                      </a:lnTo>
                      <a:lnTo>
                        <a:pt x="606" y="647"/>
                      </a:lnTo>
                      <a:lnTo>
                        <a:pt x="666" y="648"/>
                      </a:lnTo>
                      <a:lnTo>
                        <a:pt x="666" y="671"/>
                      </a:lnTo>
                      <a:lnTo>
                        <a:pt x="391" y="671"/>
                      </a:lnTo>
                      <a:lnTo>
                        <a:pt x="391" y="644"/>
                      </a:lnTo>
                      <a:close/>
                      <a:moveTo>
                        <a:pt x="317" y="644"/>
                      </a:moveTo>
                      <a:lnTo>
                        <a:pt x="317" y="671"/>
                      </a:lnTo>
                      <a:lnTo>
                        <a:pt x="107" y="671"/>
                      </a:lnTo>
                      <a:lnTo>
                        <a:pt x="107" y="648"/>
                      </a:lnTo>
                      <a:lnTo>
                        <a:pt x="153" y="647"/>
                      </a:lnTo>
                      <a:lnTo>
                        <a:pt x="202" y="646"/>
                      </a:lnTo>
                      <a:lnTo>
                        <a:pt x="256" y="645"/>
                      </a:lnTo>
                      <a:lnTo>
                        <a:pt x="317" y="644"/>
                      </a:lnTo>
                      <a:close/>
                      <a:moveTo>
                        <a:pt x="391" y="591"/>
                      </a:moveTo>
                      <a:lnTo>
                        <a:pt x="470" y="596"/>
                      </a:lnTo>
                      <a:lnTo>
                        <a:pt x="543" y="600"/>
                      </a:lnTo>
                      <a:lnTo>
                        <a:pt x="606" y="603"/>
                      </a:lnTo>
                      <a:lnTo>
                        <a:pt x="666" y="605"/>
                      </a:lnTo>
                      <a:lnTo>
                        <a:pt x="666" y="627"/>
                      </a:lnTo>
                      <a:lnTo>
                        <a:pt x="606" y="626"/>
                      </a:lnTo>
                      <a:lnTo>
                        <a:pt x="543" y="624"/>
                      </a:lnTo>
                      <a:lnTo>
                        <a:pt x="470" y="622"/>
                      </a:lnTo>
                      <a:lnTo>
                        <a:pt x="391" y="618"/>
                      </a:lnTo>
                      <a:lnTo>
                        <a:pt x="391" y="591"/>
                      </a:lnTo>
                      <a:close/>
                      <a:moveTo>
                        <a:pt x="317" y="591"/>
                      </a:moveTo>
                      <a:lnTo>
                        <a:pt x="317" y="618"/>
                      </a:lnTo>
                      <a:lnTo>
                        <a:pt x="256" y="622"/>
                      </a:lnTo>
                      <a:lnTo>
                        <a:pt x="202" y="624"/>
                      </a:lnTo>
                      <a:lnTo>
                        <a:pt x="153" y="626"/>
                      </a:lnTo>
                      <a:lnTo>
                        <a:pt x="107" y="627"/>
                      </a:lnTo>
                      <a:lnTo>
                        <a:pt x="107" y="605"/>
                      </a:lnTo>
                      <a:lnTo>
                        <a:pt x="153" y="603"/>
                      </a:lnTo>
                      <a:lnTo>
                        <a:pt x="202" y="600"/>
                      </a:lnTo>
                      <a:lnTo>
                        <a:pt x="256" y="596"/>
                      </a:lnTo>
                      <a:lnTo>
                        <a:pt x="317" y="591"/>
                      </a:lnTo>
                      <a:close/>
                      <a:moveTo>
                        <a:pt x="391" y="538"/>
                      </a:moveTo>
                      <a:lnTo>
                        <a:pt x="470" y="544"/>
                      </a:lnTo>
                      <a:lnTo>
                        <a:pt x="543" y="551"/>
                      </a:lnTo>
                      <a:lnTo>
                        <a:pt x="606" y="556"/>
                      </a:lnTo>
                      <a:lnTo>
                        <a:pt x="666" y="562"/>
                      </a:lnTo>
                      <a:lnTo>
                        <a:pt x="666" y="584"/>
                      </a:lnTo>
                      <a:lnTo>
                        <a:pt x="606" y="579"/>
                      </a:lnTo>
                      <a:lnTo>
                        <a:pt x="543" y="575"/>
                      </a:lnTo>
                      <a:lnTo>
                        <a:pt x="470" y="570"/>
                      </a:lnTo>
                      <a:lnTo>
                        <a:pt x="391" y="565"/>
                      </a:lnTo>
                      <a:lnTo>
                        <a:pt x="391" y="538"/>
                      </a:lnTo>
                      <a:close/>
                      <a:moveTo>
                        <a:pt x="317" y="538"/>
                      </a:moveTo>
                      <a:lnTo>
                        <a:pt x="317" y="565"/>
                      </a:lnTo>
                      <a:lnTo>
                        <a:pt x="256" y="570"/>
                      </a:lnTo>
                      <a:lnTo>
                        <a:pt x="202" y="575"/>
                      </a:lnTo>
                      <a:lnTo>
                        <a:pt x="153" y="579"/>
                      </a:lnTo>
                      <a:lnTo>
                        <a:pt x="107" y="584"/>
                      </a:lnTo>
                      <a:lnTo>
                        <a:pt x="107" y="562"/>
                      </a:lnTo>
                      <a:lnTo>
                        <a:pt x="153" y="556"/>
                      </a:lnTo>
                      <a:lnTo>
                        <a:pt x="202" y="551"/>
                      </a:lnTo>
                      <a:lnTo>
                        <a:pt x="256" y="544"/>
                      </a:lnTo>
                      <a:lnTo>
                        <a:pt x="317" y="538"/>
                      </a:lnTo>
                      <a:close/>
                      <a:moveTo>
                        <a:pt x="574" y="450"/>
                      </a:moveTo>
                      <a:lnTo>
                        <a:pt x="594" y="452"/>
                      </a:lnTo>
                      <a:lnTo>
                        <a:pt x="594" y="472"/>
                      </a:lnTo>
                      <a:lnTo>
                        <a:pt x="574" y="470"/>
                      </a:lnTo>
                      <a:lnTo>
                        <a:pt x="574" y="450"/>
                      </a:lnTo>
                      <a:close/>
                      <a:moveTo>
                        <a:pt x="532" y="444"/>
                      </a:moveTo>
                      <a:lnTo>
                        <a:pt x="559" y="448"/>
                      </a:lnTo>
                      <a:lnTo>
                        <a:pt x="559" y="468"/>
                      </a:lnTo>
                      <a:lnTo>
                        <a:pt x="532" y="463"/>
                      </a:lnTo>
                      <a:lnTo>
                        <a:pt x="532" y="444"/>
                      </a:lnTo>
                      <a:close/>
                      <a:moveTo>
                        <a:pt x="231" y="441"/>
                      </a:moveTo>
                      <a:lnTo>
                        <a:pt x="231" y="462"/>
                      </a:lnTo>
                      <a:lnTo>
                        <a:pt x="213" y="465"/>
                      </a:lnTo>
                      <a:lnTo>
                        <a:pt x="213" y="446"/>
                      </a:lnTo>
                      <a:lnTo>
                        <a:pt x="223" y="444"/>
                      </a:lnTo>
                      <a:lnTo>
                        <a:pt x="231" y="441"/>
                      </a:lnTo>
                      <a:close/>
                      <a:moveTo>
                        <a:pt x="485" y="436"/>
                      </a:moveTo>
                      <a:lnTo>
                        <a:pt x="499" y="438"/>
                      </a:lnTo>
                      <a:lnTo>
                        <a:pt x="517" y="441"/>
                      </a:lnTo>
                      <a:lnTo>
                        <a:pt x="517" y="461"/>
                      </a:lnTo>
                      <a:lnTo>
                        <a:pt x="499" y="459"/>
                      </a:lnTo>
                      <a:lnTo>
                        <a:pt x="485" y="457"/>
                      </a:lnTo>
                      <a:lnTo>
                        <a:pt x="485" y="436"/>
                      </a:lnTo>
                      <a:close/>
                      <a:moveTo>
                        <a:pt x="263" y="435"/>
                      </a:moveTo>
                      <a:lnTo>
                        <a:pt x="263" y="457"/>
                      </a:lnTo>
                      <a:lnTo>
                        <a:pt x="258" y="458"/>
                      </a:lnTo>
                      <a:lnTo>
                        <a:pt x="253" y="458"/>
                      </a:lnTo>
                      <a:lnTo>
                        <a:pt x="250" y="459"/>
                      </a:lnTo>
                      <a:lnTo>
                        <a:pt x="245" y="460"/>
                      </a:lnTo>
                      <a:lnTo>
                        <a:pt x="242" y="460"/>
                      </a:lnTo>
                      <a:lnTo>
                        <a:pt x="242" y="439"/>
                      </a:lnTo>
                      <a:lnTo>
                        <a:pt x="245" y="439"/>
                      </a:lnTo>
                      <a:lnTo>
                        <a:pt x="250" y="438"/>
                      </a:lnTo>
                      <a:lnTo>
                        <a:pt x="253" y="437"/>
                      </a:lnTo>
                      <a:lnTo>
                        <a:pt x="258" y="436"/>
                      </a:lnTo>
                      <a:lnTo>
                        <a:pt x="263" y="435"/>
                      </a:lnTo>
                      <a:close/>
                      <a:moveTo>
                        <a:pt x="437" y="429"/>
                      </a:moveTo>
                      <a:lnTo>
                        <a:pt x="470" y="434"/>
                      </a:lnTo>
                      <a:lnTo>
                        <a:pt x="470" y="455"/>
                      </a:lnTo>
                      <a:lnTo>
                        <a:pt x="437" y="450"/>
                      </a:lnTo>
                      <a:lnTo>
                        <a:pt x="437" y="429"/>
                      </a:lnTo>
                      <a:close/>
                      <a:moveTo>
                        <a:pt x="295" y="428"/>
                      </a:moveTo>
                      <a:lnTo>
                        <a:pt x="295" y="450"/>
                      </a:lnTo>
                      <a:lnTo>
                        <a:pt x="273" y="455"/>
                      </a:lnTo>
                      <a:lnTo>
                        <a:pt x="273" y="433"/>
                      </a:lnTo>
                      <a:lnTo>
                        <a:pt x="295" y="428"/>
                      </a:lnTo>
                      <a:close/>
                      <a:moveTo>
                        <a:pt x="391" y="423"/>
                      </a:moveTo>
                      <a:lnTo>
                        <a:pt x="421" y="427"/>
                      </a:lnTo>
                      <a:lnTo>
                        <a:pt x="421" y="448"/>
                      </a:lnTo>
                      <a:lnTo>
                        <a:pt x="391" y="445"/>
                      </a:lnTo>
                      <a:lnTo>
                        <a:pt x="391" y="423"/>
                      </a:lnTo>
                      <a:close/>
                      <a:moveTo>
                        <a:pt x="324" y="423"/>
                      </a:moveTo>
                      <a:lnTo>
                        <a:pt x="324" y="445"/>
                      </a:lnTo>
                      <a:lnTo>
                        <a:pt x="305" y="448"/>
                      </a:lnTo>
                      <a:lnTo>
                        <a:pt x="305" y="426"/>
                      </a:lnTo>
                      <a:lnTo>
                        <a:pt x="324" y="423"/>
                      </a:lnTo>
                      <a:close/>
                      <a:moveTo>
                        <a:pt x="574" y="411"/>
                      </a:moveTo>
                      <a:lnTo>
                        <a:pt x="594" y="414"/>
                      </a:lnTo>
                      <a:lnTo>
                        <a:pt x="594" y="434"/>
                      </a:lnTo>
                      <a:lnTo>
                        <a:pt x="574" y="430"/>
                      </a:lnTo>
                      <a:lnTo>
                        <a:pt x="574" y="411"/>
                      </a:lnTo>
                      <a:close/>
                      <a:moveTo>
                        <a:pt x="532" y="403"/>
                      </a:moveTo>
                      <a:lnTo>
                        <a:pt x="559" y="409"/>
                      </a:lnTo>
                      <a:lnTo>
                        <a:pt x="559" y="428"/>
                      </a:lnTo>
                      <a:lnTo>
                        <a:pt x="532" y="423"/>
                      </a:lnTo>
                      <a:lnTo>
                        <a:pt x="532" y="403"/>
                      </a:lnTo>
                      <a:close/>
                      <a:moveTo>
                        <a:pt x="231" y="401"/>
                      </a:moveTo>
                      <a:lnTo>
                        <a:pt x="231" y="421"/>
                      </a:lnTo>
                      <a:lnTo>
                        <a:pt x="223" y="423"/>
                      </a:lnTo>
                      <a:lnTo>
                        <a:pt x="213" y="425"/>
                      </a:lnTo>
                      <a:lnTo>
                        <a:pt x="213" y="405"/>
                      </a:lnTo>
                      <a:lnTo>
                        <a:pt x="231" y="401"/>
                      </a:lnTo>
                      <a:close/>
                      <a:moveTo>
                        <a:pt x="485" y="396"/>
                      </a:moveTo>
                      <a:lnTo>
                        <a:pt x="499" y="398"/>
                      </a:lnTo>
                      <a:lnTo>
                        <a:pt x="517" y="401"/>
                      </a:lnTo>
                      <a:lnTo>
                        <a:pt x="517" y="421"/>
                      </a:lnTo>
                      <a:lnTo>
                        <a:pt x="499" y="418"/>
                      </a:lnTo>
                      <a:lnTo>
                        <a:pt x="485" y="415"/>
                      </a:lnTo>
                      <a:lnTo>
                        <a:pt x="485" y="396"/>
                      </a:lnTo>
                      <a:close/>
                      <a:moveTo>
                        <a:pt x="263" y="393"/>
                      </a:moveTo>
                      <a:lnTo>
                        <a:pt x="263" y="414"/>
                      </a:lnTo>
                      <a:lnTo>
                        <a:pt x="258" y="415"/>
                      </a:lnTo>
                      <a:lnTo>
                        <a:pt x="253" y="416"/>
                      </a:lnTo>
                      <a:lnTo>
                        <a:pt x="250" y="417"/>
                      </a:lnTo>
                      <a:lnTo>
                        <a:pt x="245" y="417"/>
                      </a:lnTo>
                      <a:lnTo>
                        <a:pt x="242" y="418"/>
                      </a:lnTo>
                      <a:lnTo>
                        <a:pt x="242" y="398"/>
                      </a:lnTo>
                      <a:lnTo>
                        <a:pt x="245" y="398"/>
                      </a:lnTo>
                      <a:lnTo>
                        <a:pt x="250" y="397"/>
                      </a:lnTo>
                      <a:lnTo>
                        <a:pt x="253" y="396"/>
                      </a:lnTo>
                      <a:lnTo>
                        <a:pt x="258" y="394"/>
                      </a:lnTo>
                      <a:lnTo>
                        <a:pt x="263" y="393"/>
                      </a:lnTo>
                      <a:close/>
                      <a:moveTo>
                        <a:pt x="437" y="387"/>
                      </a:moveTo>
                      <a:lnTo>
                        <a:pt x="470" y="392"/>
                      </a:lnTo>
                      <a:lnTo>
                        <a:pt x="470" y="413"/>
                      </a:lnTo>
                      <a:lnTo>
                        <a:pt x="437" y="408"/>
                      </a:lnTo>
                      <a:lnTo>
                        <a:pt x="437" y="387"/>
                      </a:lnTo>
                      <a:close/>
                      <a:moveTo>
                        <a:pt x="295" y="386"/>
                      </a:moveTo>
                      <a:lnTo>
                        <a:pt x="295" y="406"/>
                      </a:lnTo>
                      <a:lnTo>
                        <a:pt x="284" y="410"/>
                      </a:lnTo>
                      <a:lnTo>
                        <a:pt x="273" y="412"/>
                      </a:lnTo>
                      <a:lnTo>
                        <a:pt x="273" y="390"/>
                      </a:lnTo>
                      <a:lnTo>
                        <a:pt x="295" y="386"/>
                      </a:lnTo>
                      <a:close/>
                      <a:moveTo>
                        <a:pt x="391" y="378"/>
                      </a:moveTo>
                      <a:lnTo>
                        <a:pt x="421" y="383"/>
                      </a:lnTo>
                      <a:lnTo>
                        <a:pt x="421" y="405"/>
                      </a:lnTo>
                      <a:lnTo>
                        <a:pt x="391" y="400"/>
                      </a:lnTo>
                      <a:lnTo>
                        <a:pt x="391" y="378"/>
                      </a:lnTo>
                      <a:close/>
                      <a:moveTo>
                        <a:pt x="324" y="378"/>
                      </a:moveTo>
                      <a:lnTo>
                        <a:pt x="324" y="400"/>
                      </a:lnTo>
                      <a:lnTo>
                        <a:pt x="305" y="404"/>
                      </a:lnTo>
                      <a:lnTo>
                        <a:pt x="305" y="383"/>
                      </a:lnTo>
                      <a:lnTo>
                        <a:pt x="324" y="378"/>
                      </a:lnTo>
                      <a:close/>
                      <a:moveTo>
                        <a:pt x="574" y="373"/>
                      </a:moveTo>
                      <a:lnTo>
                        <a:pt x="594" y="377"/>
                      </a:lnTo>
                      <a:lnTo>
                        <a:pt x="594" y="396"/>
                      </a:lnTo>
                      <a:lnTo>
                        <a:pt x="574" y="392"/>
                      </a:lnTo>
                      <a:lnTo>
                        <a:pt x="574" y="373"/>
                      </a:lnTo>
                      <a:close/>
                      <a:moveTo>
                        <a:pt x="532" y="364"/>
                      </a:moveTo>
                      <a:lnTo>
                        <a:pt x="559" y="369"/>
                      </a:lnTo>
                      <a:lnTo>
                        <a:pt x="559" y="389"/>
                      </a:lnTo>
                      <a:lnTo>
                        <a:pt x="532" y="383"/>
                      </a:lnTo>
                      <a:lnTo>
                        <a:pt x="532" y="364"/>
                      </a:lnTo>
                      <a:close/>
                      <a:moveTo>
                        <a:pt x="231" y="359"/>
                      </a:moveTo>
                      <a:lnTo>
                        <a:pt x="231" y="380"/>
                      </a:lnTo>
                      <a:lnTo>
                        <a:pt x="223" y="383"/>
                      </a:lnTo>
                      <a:lnTo>
                        <a:pt x="213" y="386"/>
                      </a:lnTo>
                      <a:lnTo>
                        <a:pt x="213" y="365"/>
                      </a:lnTo>
                      <a:lnTo>
                        <a:pt x="231" y="359"/>
                      </a:lnTo>
                      <a:close/>
                      <a:moveTo>
                        <a:pt x="485" y="354"/>
                      </a:moveTo>
                      <a:lnTo>
                        <a:pt x="499" y="357"/>
                      </a:lnTo>
                      <a:lnTo>
                        <a:pt x="517" y="361"/>
                      </a:lnTo>
                      <a:lnTo>
                        <a:pt x="517" y="381"/>
                      </a:lnTo>
                      <a:lnTo>
                        <a:pt x="499" y="378"/>
                      </a:lnTo>
                      <a:lnTo>
                        <a:pt x="485" y="375"/>
                      </a:lnTo>
                      <a:lnTo>
                        <a:pt x="485" y="354"/>
                      </a:lnTo>
                      <a:close/>
                      <a:moveTo>
                        <a:pt x="263" y="352"/>
                      </a:moveTo>
                      <a:lnTo>
                        <a:pt x="263" y="373"/>
                      </a:lnTo>
                      <a:lnTo>
                        <a:pt x="258" y="374"/>
                      </a:lnTo>
                      <a:lnTo>
                        <a:pt x="253" y="375"/>
                      </a:lnTo>
                      <a:lnTo>
                        <a:pt x="248" y="377"/>
                      </a:lnTo>
                      <a:lnTo>
                        <a:pt x="242" y="378"/>
                      </a:lnTo>
                      <a:lnTo>
                        <a:pt x="242" y="357"/>
                      </a:lnTo>
                      <a:lnTo>
                        <a:pt x="248" y="356"/>
                      </a:lnTo>
                      <a:lnTo>
                        <a:pt x="253" y="354"/>
                      </a:lnTo>
                      <a:lnTo>
                        <a:pt x="258" y="353"/>
                      </a:lnTo>
                      <a:lnTo>
                        <a:pt x="263" y="352"/>
                      </a:lnTo>
                      <a:close/>
                      <a:moveTo>
                        <a:pt x="437" y="344"/>
                      </a:moveTo>
                      <a:lnTo>
                        <a:pt x="470" y="351"/>
                      </a:lnTo>
                      <a:lnTo>
                        <a:pt x="470" y="371"/>
                      </a:lnTo>
                      <a:lnTo>
                        <a:pt x="437" y="366"/>
                      </a:lnTo>
                      <a:lnTo>
                        <a:pt x="437" y="344"/>
                      </a:lnTo>
                      <a:close/>
                      <a:moveTo>
                        <a:pt x="295" y="343"/>
                      </a:moveTo>
                      <a:lnTo>
                        <a:pt x="295" y="365"/>
                      </a:lnTo>
                      <a:lnTo>
                        <a:pt x="284" y="367"/>
                      </a:lnTo>
                      <a:lnTo>
                        <a:pt x="273" y="370"/>
                      </a:lnTo>
                      <a:lnTo>
                        <a:pt x="273" y="349"/>
                      </a:lnTo>
                      <a:lnTo>
                        <a:pt x="284" y="346"/>
                      </a:lnTo>
                      <a:lnTo>
                        <a:pt x="295" y="343"/>
                      </a:lnTo>
                      <a:close/>
                      <a:moveTo>
                        <a:pt x="574" y="335"/>
                      </a:moveTo>
                      <a:lnTo>
                        <a:pt x="594" y="340"/>
                      </a:lnTo>
                      <a:lnTo>
                        <a:pt x="594" y="358"/>
                      </a:lnTo>
                      <a:lnTo>
                        <a:pt x="574" y="354"/>
                      </a:lnTo>
                      <a:lnTo>
                        <a:pt x="574" y="335"/>
                      </a:lnTo>
                      <a:close/>
                      <a:moveTo>
                        <a:pt x="391" y="334"/>
                      </a:moveTo>
                      <a:lnTo>
                        <a:pt x="421" y="341"/>
                      </a:lnTo>
                      <a:lnTo>
                        <a:pt x="421" y="363"/>
                      </a:lnTo>
                      <a:lnTo>
                        <a:pt x="391" y="356"/>
                      </a:lnTo>
                      <a:lnTo>
                        <a:pt x="391" y="334"/>
                      </a:lnTo>
                      <a:close/>
                      <a:moveTo>
                        <a:pt x="324" y="334"/>
                      </a:moveTo>
                      <a:lnTo>
                        <a:pt x="324" y="357"/>
                      </a:lnTo>
                      <a:lnTo>
                        <a:pt x="305" y="362"/>
                      </a:lnTo>
                      <a:lnTo>
                        <a:pt x="305" y="340"/>
                      </a:lnTo>
                      <a:lnTo>
                        <a:pt x="324" y="334"/>
                      </a:lnTo>
                      <a:close/>
                      <a:moveTo>
                        <a:pt x="532" y="326"/>
                      </a:moveTo>
                      <a:lnTo>
                        <a:pt x="559" y="331"/>
                      </a:lnTo>
                      <a:lnTo>
                        <a:pt x="559" y="351"/>
                      </a:lnTo>
                      <a:lnTo>
                        <a:pt x="532" y="345"/>
                      </a:lnTo>
                      <a:lnTo>
                        <a:pt x="532" y="326"/>
                      </a:lnTo>
                      <a:close/>
                      <a:moveTo>
                        <a:pt x="231" y="320"/>
                      </a:moveTo>
                      <a:lnTo>
                        <a:pt x="231" y="341"/>
                      </a:lnTo>
                      <a:lnTo>
                        <a:pt x="223" y="343"/>
                      </a:lnTo>
                      <a:lnTo>
                        <a:pt x="213" y="346"/>
                      </a:lnTo>
                      <a:lnTo>
                        <a:pt x="213" y="326"/>
                      </a:lnTo>
                      <a:lnTo>
                        <a:pt x="223" y="322"/>
                      </a:lnTo>
                      <a:lnTo>
                        <a:pt x="231" y="320"/>
                      </a:lnTo>
                      <a:close/>
                      <a:moveTo>
                        <a:pt x="485" y="315"/>
                      </a:moveTo>
                      <a:lnTo>
                        <a:pt x="499" y="318"/>
                      </a:lnTo>
                      <a:lnTo>
                        <a:pt x="517" y="321"/>
                      </a:lnTo>
                      <a:lnTo>
                        <a:pt x="517" y="342"/>
                      </a:lnTo>
                      <a:lnTo>
                        <a:pt x="499" y="338"/>
                      </a:lnTo>
                      <a:lnTo>
                        <a:pt x="485" y="334"/>
                      </a:lnTo>
                      <a:lnTo>
                        <a:pt x="485" y="315"/>
                      </a:lnTo>
                      <a:close/>
                      <a:moveTo>
                        <a:pt x="263" y="310"/>
                      </a:moveTo>
                      <a:lnTo>
                        <a:pt x="263" y="331"/>
                      </a:lnTo>
                      <a:lnTo>
                        <a:pt x="253" y="334"/>
                      </a:lnTo>
                      <a:lnTo>
                        <a:pt x="248" y="336"/>
                      </a:lnTo>
                      <a:lnTo>
                        <a:pt x="242" y="338"/>
                      </a:lnTo>
                      <a:lnTo>
                        <a:pt x="242" y="317"/>
                      </a:lnTo>
                      <a:lnTo>
                        <a:pt x="248" y="315"/>
                      </a:lnTo>
                      <a:lnTo>
                        <a:pt x="253" y="314"/>
                      </a:lnTo>
                      <a:lnTo>
                        <a:pt x="263" y="310"/>
                      </a:lnTo>
                      <a:close/>
                      <a:moveTo>
                        <a:pt x="437" y="303"/>
                      </a:moveTo>
                      <a:lnTo>
                        <a:pt x="470" y="310"/>
                      </a:lnTo>
                      <a:lnTo>
                        <a:pt x="470" y="331"/>
                      </a:lnTo>
                      <a:lnTo>
                        <a:pt x="437" y="323"/>
                      </a:lnTo>
                      <a:lnTo>
                        <a:pt x="437" y="303"/>
                      </a:lnTo>
                      <a:close/>
                      <a:moveTo>
                        <a:pt x="295" y="301"/>
                      </a:moveTo>
                      <a:lnTo>
                        <a:pt x="295" y="322"/>
                      </a:lnTo>
                      <a:lnTo>
                        <a:pt x="273" y="329"/>
                      </a:lnTo>
                      <a:lnTo>
                        <a:pt x="273" y="307"/>
                      </a:lnTo>
                      <a:lnTo>
                        <a:pt x="284" y="305"/>
                      </a:lnTo>
                      <a:lnTo>
                        <a:pt x="295" y="301"/>
                      </a:lnTo>
                      <a:close/>
                      <a:moveTo>
                        <a:pt x="574" y="296"/>
                      </a:moveTo>
                      <a:lnTo>
                        <a:pt x="594" y="301"/>
                      </a:lnTo>
                      <a:lnTo>
                        <a:pt x="594" y="320"/>
                      </a:lnTo>
                      <a:lnTo>
                        <a:pt x="574" y="316"/>
                      </a:lnTo>
                      <a:lnTo>
                        <a:pt x="574" y="296"/>
                      </a:lnTo>
                      <a:close/>
                      <a:moveTo>
                        <a:pt x="391" y="292"/>
                      </a:moveTo>
                      <a:lnTo>
                        <a:pt x="421" y="299"/>
                      </a:lnTo>
                      <a:lnTo>
                        <a:pt x="421" y="321"/>
                      </a:lnTo>
                      <a:lnTo>
                        <a:pt x="391" y="314"/>
                      </a:lnTo>
                      <a:lnTo>
                        <a:pt x="391" y="292"/>
                      </a:lnTo>
                      <a:close/>
                      <a:moveTo>
                        <a:pt x="324" y="292"/>
                      </a:moveTo>
                      <a:lnTo>
                        <a:pt x="324" y="315"/>
                      </a:lnTo>
                      <a:lnTo>
                        <a:pt x="305" y="320"/>
                      </a:lnTo>
                      <a:lnTo>
                        <a:pt x="305" y="298"/>
                      </a:lnTo>
                      <a:lnTo>
                        <a:pt x="324" y="292"/>
                      </a:lnTo>
                      <a:close/>
                      <a:moveTo>
                        <a:pt x="532" y="285"/>
                      </a:moveTo>
                      <a:lnTo>
                        <a:pt x="559" y="292"/>
                      </a:lnTo>
                      <a:lnTo>
                        <a:pt x="559" y="311"/>
                      </a:lnTo>
                      <a:lnTo>
                        <a:pt x="532" y="305"/>
                      </a:lnTo>
                      <a:lnTo>
                        <a:pt x="532" y="285"/>
                      </a:lnTo>
                      <a:close/>
                      <a:moveTo>
                        <a:pt x="231" y="279"/>
                      </a:moveTo>
                      <a:lnTo>
                        <a:pt x="231" y="299"/>
                      </a:lnTo>
                      <a:lnTo>
                        <a:pt x="223" y="301"/>
                      </a:lnTo>
                      <a:lnTo>
                        <a:pt x="213" y="305"/>
                      </a:lnTo>
                      <a:lnTo>
                        <a:pt x="213" y="285"/>
                      </a:lnTo>
                      <a:lnTo>
                        <a:pt x="231" y="279"/>
                      </a:lnTo>
                      <a:close/>
                      <a:moveTo>
                        <a:pt x="485" y="273"/>
                      </a:moveTo>
                      <a:lnTo>
                        <a:pt x="499" y="276"/>
                      </a:lnTo>
                      <a:lnTo>
                        <a:pt x="517" y="281"/>
                      </a:lnTo>
                      <a:lnTo>
                        <a:pt x="517" y="301"/>
                      </a:lnTo>
                      <a:lnTo>
                        <a:pt x="499" y="297"/>
                      </a:lnTo>
                      <a:lnTo>
                        <a:pt x="485" y="293"/>
                      </a:lnTo>
                      <a:lnTo>
                        <a:pt x="485" y="273"/>
                      </a:lnTo>
                      <a:close/>
                      <a:moveTo>
                        <a:pt x="263" y="269"/>
                      </a:moveTo>
                      <a:lnTo>
                        <a:pt x="263" y="289"/>
                      </a:lnTo>
                      <a:lnTo>
                        <a:pt x="253" y="293"/>
                      </a:lnTo>
                      <a:lnTo>
                        <a:pt x="248" y="294"/>
                      </a:lnTo>
                      <a:lnTo>
                        <a:pt x="242" y="296"/>
                      </a:lnTo>
                      <a:lnTo>
                        <a:pt x="242" y="275"/>
                      </a:lnTo>
                      <a:lnTo>
                        <a:pt x="248" y="273"/>
                      </a:lnTo>
                      <a:lnTo>
                        <a:pt x="253" y="272"/>
                      </a:lnTo>
                      <a:lnTo>
                        <a:pt x="263" y="269"/>
                      </a:lnTo>
                      <a:close/>
                      <a:moveTo>
                        <a:pt x="437" y="260"/>
                      </a:moveTo>
                      <a:lnTo>
                        <a:pt x="470" y="269"/>
                      </a:lnTo>
                      <a:lnTo>
                        <a:pt x="470" y="289"/>
                      </a:lnTo>
                      <a:lnTo>
                        <a:pt x="437" y="282"/>
                      </a:lnTo>
                      <a:lnTo>
                        <a:pt x="437" y="260"/>
                      </a:lnTo>
                      <a:close/>
                      <a:moveTo>
                        <a:pt x="574" y="259"/>
                      </a:moveTo>
                      <a:lnTo>
                        <a:pt x="594" y="264"/>
                      </a:lnTo>
                      <a:lnTo>
                        <a:pt x="594" y="283"/>
                      </a:lnTo>
                      <a:lnTo>
                        <a:pt x="574" y="277"/>
                      </a:lnTo>
                      <a:lnTo>
                        <a:pt x="574" y="259"/>
                      </a:lnTo>
                      <a:close/>
                      <a:moveTo>
                        <a:pt x="295" y="258"/>
                      </a:moveTo>
                      <a:lnTo>
                        <a:pt x="295" y="280"/>
                      </a:lnTo>
                      <a:lnTo>
                        <a:pt x="273" y="286"/>
                      </a:lnTo>
                      <a:lnTo>
                        <a:pt x="273" y="265"/>
                      </a:lnTo>
                      <a:lnTo>
                        <a:pt x="284" y="261"/>
                      </a:lnTo>
                      <a:lnTo>
                        <a:pt x="295" y="258"/>
                      </a:lnTo>
                      <a:close/>
                      <a:moveTo>
                        <a:pt x="391" y="248"/>
                      </a:moveTo>
                      <a:lnTo>
                        <a:pt x="421" y="256"/>
                      </a:lnTo>
                      <a:lnTo>
                        <a:pt x="421" y="277"/>
                      </a:lnTo>
                      <a:lnTo>
                        <a:pt x="391" y="270"/>
                      </a:lnTo>
                      <a:lnTo>
                        <a:pt x="391" y="248"/>
                      </a:lnTo>
                      <a:close/>
                      <a:moveTo>
                        <a:pt x="324" y="248"/>
                      </a:moveTo>
                      <a:lnTo>
                        <a:pt x="324" y="270"/>
                      </a:lnTo>
                      <a:lnTo>
                        <a:pt x="305" y="276"/>
                      </a:lnTo>
                      <a:lnTo>
                        <a:pt x="305" y="254"/>
                      </a:lnTo>
                      <a:lnTo>
                        <a:pt x="324" y="248"/>
                      </a:lnTo>
                      <a:close/>
                      <a:moveTo>
                        <a:pt x="532" y="246"/>
                      </a:moveTo>
                      <a:lnTo>
                        <a:pt x="559" y="254"/>
                      </a:lnTo>
                      <a:lnTo>
                        <a:pt x="559" y="274"/>
                      </a:lnTo>
                      <a:lnTo>
                        <a:pt x="532" y="267"/>
                      </a:lnTo>
                      <a:lnTo>
                        <a:pt x="532" y="246"/>
                      </a:lnTo>
                      <a:close/>
                      <a:moveTo>
                        <a:pt x="231" y="239"/>
                      </a:moveTo>
                      <a:lnTo>
                        <a:pt x="231" y="259"/>
                      </a:lnTo>
                      <a:lnTo>
                        <a:pt x="213" y="265"/>
                      </a:lnTo>
                      <a:lnTo>
                        <a:pt x="213" y="246"/>
                      </a:lnTo>
                      <a:lnTo>
                        <a:pt x="231" y="239"/>
                      </a:lnTo>
                      <a:close/>
                      <a:moveTo>
                        <a:pt x="485" y="233"/>
                      </a:moveTo>
                      <a:lnTo>
                        <a:pt x="499" y="237"/>
                      </a:lnTo>
                      <a:lnTo>
                        <a:pt x="517" y="241"/>
                      </a:lnTo>
                      <a:lnTo>
                        <a:pt x="517" y="262"/>
                      </a:lnTo>
                      <a:lnTo>
                        <a:pt x="499" y="257"/>
                      </a:lnTo>
                      <a:lnTo>
                        <a:pt x="485" y="253"/>
                      </a:lnTo>
                      <a:lnTo>
                        <a:pt x="485" y="233"/>
                      </a:lnTo>
                      <a:close/>
                      <a:moveTo>
                        <a:pt x="263" y="227"/>
                      </a:moveTo>
                      <a:lnTo>
                        <a:pt x="263" y="248"/>
                      </a:lnTo>
                      <a:lnTo>
                        <a:pt x="253" y="251"/>
                      </a:lnTo>
                      <a:lnTo>
                        <a:pt x="250" y="253"/>
                      </a:lnTo>
                      <a:lnTo>
                        <a:pt x="245" y="254"/>
                      </a:lnTo>
                      <a:lnTo>
                        <a:pt x="242" y="256"/>
                      </a:lnTo>
                      <a:lnTo>
                        <a:pt x="242" y="235"/>
                      </a:lnTo>
                      <a:lnTo>
                        <a:pt x="245" y="234"/>
                      </a:lnTo>
                      <a:lnTo>
                        <a:pt x="250" y="233"/>
                      </a:lnTo>
                      <a:lnTo>
                        <a:pt x="253" y="230"/>
                      </a:lnTo>
                      <a:lnTo>
                        <a:pt x="263" y="227"/>
                      </a:lnTo>
                      <a:close/>
                      <a:moveTo>
                        <a:pt x="574" y="221"/>
                      </a:moveTo>
                      <a:lnTo>
                        <a:pt x="594" y="227"/>
                      </a:lnTo>
                      <a:lnTo>
                        <a:pt x="594" y="246"/>
                      </a:lnTo>
                      <a:lnTo>
                        <a:pt x="574" y="240"/>
                      </a:lnTo>
                      <a:lnTo>
                        <a:pt x="574" y="221"/>
                      </a:lnTo>
                      <a:close/>
                      <a:moveTo>
                        <a:pt x="437" y="218"/>
                      </a:moveTo>
                      <a:lnTo>
                        <a:pt x="470" y="228"/>
                      </a:lnTo>
                      <a:lnTo>
                        <a:pt x="470" y="249"/>
                      </a:lnTo>
                      <a:lnTo>
                        <a:pt x="437" y="240"/>
                      </a:lnTo>
                      <a:lnTo>
                        <a:pt x="437" y="218"/>
                      </a:lnTo>
                      <a:close/>
                      <a:moveTo>
                        <a:pt x="295" y="216"/>
                      </a:moveTo>
                      <a:lnTo>
                        <a:pt x="295" y="237"/>
                      </a:lnTo>
                      <a:lnTo>
                        <a:pt x="284" y="241"/>
                      </a:lnTo>
                      <a:lnTo>
                        <a:pt x="273" y="245"/>
                      </a:lnTo>
                      <a:lnTo>
                        <a:pt x="273" y="224"/>
                      </a:lnTo>
                      <a:lnTo>
                        <a:pt x="284" y="220"/>
                      </a:lnTo>
                      <a:lnTo>
                        <a:pt x="295" y="216"/>
                      </a:lnTo>
                      <a:close/>
                      <a:moveTo>
                        <a:pt x="532" y="207"/>
                      </a:moveTo>
                      <a:lnTo>
                        <a:pt x="559" y="216"/>
                      </a:lnTo>
                      <a:lnTo>
                        <a:pt x="559" y="236"/>
                      </a:lnTo>
                      <a:lnTo>
                        <a:pt x="532" y="227"/>
                      </a:lnTo>
                      <a:lnTo>
                        <a:pt x="532" y="207"/>
                      </a:lnTo>
                      <a:close/>
                      <a:moveTo>
                        <a:pt x="391" y="205"/>
                      </a:moveTo>
                      <a:lnTo>
                        <a:pt x="421" y="214"/>
                      </a:lnTo>
                      <a:lnTo>
                        <a:pt x="421" y="236"/>
                      </a:lnTo>
                      <a:lnTo>
                        <a:pt x="391" y="227"/>
                      </a:lnTo>
                      <a:lnTo>
                        <a:pt x="391" y="205"/>
                      </a:lnTo>
                      <a:close/>
                      <a:moveTo>
                        <a:pt x="324" y="205"/>
                      </a:moveTo>
                      <a:lnTo>
                        <a:pt x="324" y="227"/>
                      </a:lnTo>
                      <a:lnTo>
                        <a:pt x="305" y="234"/>
                      </a:lnTo>
                      <a:lnTo>
                        <a:pt x="305" y="213"/>
                      </a:lnTo>
                      <a:lnTo>
                        <a:pt x="324" y="205"/>
                      </a:lnTo>
                      <a:close/>
                      <a:moveTo>
                        <a:pt x="231" y="199"/>
                      </a:moveTo>
                      <a:lnTo>
                        <a:pt x="231" y="220"/>
                      </a:lnTo>
                      <a:lnTo>
                        <a:pt x="213" y="226"/>
                      </a:lnTo>
                      <a:lnTo>
                        <a:pt x="213" y="206"/>
                      </a:lnTo>
                      <a:lnTo>
                        <a:pt x="231" y="199"/>
                      </a:lnTo>
                      <a:close/>
                      <a:moveTo>
                        <a:pt x="485" y="192"/>
                      </a:moveTo>
                      <a:lnTo>
                        <a:pt x="499" y="197"/>
                      </a:lnTo>
                      <a:lnTo>
                        <a:pt x="517" y="202"/>
                      </a:lnTo>
                      <a:lnTo>
                        <a:pt x="517" y="223"/>
                      </a:lnTo>
                      <a:lnTo>
                        <a:pt x="499" y="217"/>
                      </a:lnTo>
                      <a:lnTo>
                        <a:pt x="485" y="213"/>
                      </a:lnTo>
                      <a:lnTo>
                        <a:pt x="485" y="192"/>
                      </a:lnTo>
                      <a:close/>
                      <a:moveTo>
                        <a:pt x="263" y="187"/>
                      </a:moveTo>
                      <a:lnTo>
                        <a:pt x="263" y="207"/>
                      </a:lnTo>
                      <a:lnTo>
                        <a:pt x="253" y="211"/>
                      </a:lnTo>
                      <a:lnTo>
                        <a:pt x="250" y="213"/>
                      </a:lnTo>
                      <a:lnTo>
                        <a:pt x="245" y="214"/>
                      </a:lnTo>
                      <a:lnTo>
                        <a:pt x="242" y="215"/>
                      </a:lnTo>
                      <a:lnTo>
                        <a:pt x="242" y="194"/>
                      </a:lnTo>
                      <a:lnTo>
                        <a:pt x="245" y="193"/>
                      </a:lnTo>
                      <a:lnTo>
                        <a:pt x="250" y="192"/>
                      </a:lnTo>
                      <a:lnTo>
                        <a:pt x="253" y="190"/>
                      </a:lnTo>
                      <a:lnTo>
                        <a:pt x="263" y="187"/>
                      </a:lnTo>
                      <a:close/>
                      <a:moveTo>
                        <a:pt x="574" y="182"/>
                      </a:moveTo>
                      <a:lnTo>
                        <a:pt x="594" y="189"/>
                      </a:lnTo>
                      <a:lnTo>
                        <a:pt x="594" y="207"/>
                      </a:lnTo>
                      <a:lnTo>
                        <a:pt x="574" y="201"/>
                      </a:lnTo>
                      <a:lnTo>
                        <a:pt x="574" y="182"/>
                      </a:lnTo>
                      <a:close/>
                      <a:moveTo>
                        <a:pt x="437" y="177"/>
                      </a:moveTo>
                      <a:lnTo>
                        <a:pt x="470" y="188"/>
                      </a:lnTo>
                      <a:lnTo>
                        <a:pt x="470" y="209"/>
                      </a:lnTo>
                      <a:lnTo>
                        <a:pt x="437" y="199"/>
                      </a:lnTo>
                      <a:lnTo>
                        <a:pt x="437" y="177"/>
                      </a:lnTo>
                      <a:close/>
                      <a:moveTo>
                        <a:pt x="295" y="175"/>
                      </a:moveTo>
                      <a:lnTo>
                        <a:pt x="295" y="195"/>
                      </a:lnTo>
                      <a:lnTo>
                        <a:pt x="273" y="204"/>
                      </a:lnTo>
                      <a:lnTo>
                        <a:pt x="273" y="182"/>
                      </a:lnTo>
                      <a:lnTo>
                        <a:pt x="284" y="178"/>
                      </a:lnTo>
                      <a:lnTo>
                        <a:pt x="295" y="175"/>
                      </a:lnTo>
                      <a:close/>
                      <a:moveTo>
                        <a:pt x="532" y="167"/>
                      </a:moveTo>
                      <a:lnTo>
                        <a:pt x="559" y="177"/>
                      </a:lnTo>
                      <a:lnTo>
                        <a:pt x="559" y="197"/>
                      </a:lnTo>
                      <a:lnTo>
                        <a:pt x="532" y="187"/>
                      </a:lnTo>
                      <a:lnTo>
                        <a:pt x="532" y="167"/>
                      </a:lnTo>
                      <a:close/>
                      <a:moveTo>
                        <a:pt x="391" y="163"/>
                      </a:moveTo>
                      <a:lnTo>
                        <a:pt x="421" y="173"/>
                      </a:lnTo>
                      <a:lnTo>
                        <a:pt x="421" y="194"/>
                      </a:lnTo>
                      <a:lnTo>
                        <a:pt x="391" y="185"/>
                      </a:lnTo>
                      <a:lnTo>
                        <a:pt x="391" y="163"/>
                      </a:lnTo>
                      <a:close/>
                      <a:moveTo>
                        <a:pt x="324" y="163"/>
                      </a:moveTo>
                      <a:lnTo>
                        <a:pt x="324" y="185"/>
                      </a:lnTo>
                      <a:lnTo>
                        <a:pt x="305" y="192"/>
                      </a:lnTo>
                      <a:lnTo>
                        <a:pt x="305" y="170"/>
                      </a:lnTo>
                      <a:lnTo>
                        <a:pt x="324" y="163"/>
                      </a:lnTo>
                      <a:close/>
                      <a:moveTo>
                        <a:pt x="231" y="157"/>
                      </a:moveTo>
                      <a:lnTo>
                        <a:pt x="231" y="178"/>
                      </a:lnTo>
                      <a:lnTo>
                        <a:pt x="223" y="181"/>
                      </a:lnTo>
                      <a:lnTo>
                        <a:pt x="213" y="186"/>
                      </a:lnTo>
                      <a:lnTo>
                        <a:pt x="213" y="165"/>
                      </a:lnTo>
                      <a:lnTo>
                        <a:pt x="223" y="162"/>
                      </a:lnTo>
                      <a:lnTo>
                        <a:pt x="231" y="157"/>
                      </a:lnTo>
                      <a:close/>
                      <a:moveTo>
                        <a:pt x="485" y="151"/>
                      </a:moveTo>
                      <a:lnTo>
                        <a:pt x="499" y="156"/>
                      </a:lnTo>
                      <a:lnTo>
                        <a:pt x="517" y="162"/>
                      </a:lnTo>
                      <a:lnTo>
                        <a:pt x="517" y="182"/>
                      </a:lnTo>
                      <a:lnTo>
                        <a:pt x="499" y="177"/>
                      </a:lnTo>
                      <a:lnTo>
                        <a:pt x="485" y="171"/>
                      </a:lnTo>
                      <a:lnTo>
                        <a:pt x="485" y="151"/>
                      </a:lnTo>
                      <a:close/>
                      <a:moveTo>
                        <a:pt x="263" y="144"/>
                      </a:moveTo>
                      <a:lnTo>
                        <a:pt x="263" y="165"/>
                      </a:lnTo>
                      <a:lnTo>
                        <a:pt x="258" y="167"/>
                      </a:lnTo>
                      <a:lnTo>
                        <a:pt x="253" y="169"/>
                      </a:lnTo>
                      <a:lnTo>
                        <a:pt x="250" y="170"/>
                      </a:lnTo>
                      <a:lnTo>
                        <a:pt x="245" y="173"/>
                      </a:lnTo>
                      <a:lnTo>
                        <a:pt x="242" y="174"/>
                      </a:lnTo>
                      <a:lnTo>
                        <a:pt x="242" y="153"/>
                      </a:lnTo>
                      <a:lnTo>
                        <a:pt x="245" y="152"/>
                      </a:lnTo>
                      <a:lnTo>
                        <a:pt x="250" y="150"/>
                      </a:lnTo>
                      <a:lnTo>
                        <a:pt x="253" y="148"/>
                      </a:lnTo>
                      <a:lnTo>
                        <a:pt x="258" y="146"/>
                      </a:lnTo>
                      <a:lnTo>
                        <a:pt x="263" y="144"/>
                      </a:lnTo>
                      <a:close/>
                      <a:moveTo>
                        <a:pt x="437" y="134"/>
                      </a:moveTo>
                      <a:lnTo>
                        <a:pt x="470" y="145"/>
                      </a:lnTo>
                      <a:lnTo>
                        <a:pt x="470" y="167"/>
                      </a:lnTo>
                      <a:lnTo>
                        <a:pt x="437" y="156"/>
                      </a:lnTo>
                      <a:lnTo>
                        <a:pt x="437" y="134"/>
                      </a:lnTo>
                      <a:close/>
                      <a:moveTo>
                        <a:pt x="295" y="131"/>
                      </a:moveTo>
                      <a:lnTo>
                        <a:pt x="295" y="153"/>
                      </a:lnTo>
                      <a:lnTo>
                        <a:pt x="273" y="162"/>
                      </a:lnTo>
                      <a:lnTo>
                        <a:pt x="273" y="140"/>
                      </a:lnTo>
                      <a:lnTo>
                        <a:pt x="295" y="131"/>
                      </a:lnTo>
                      <a:close/>
                      <a:moveTo>
                        <a:pt x="391" y="119"/>
                      </a:moveTo>
                      <a:lnTo>
                        <a:pt x="421" y="129"/>
                      </a:lnTo>
                      <a:lnTo>
                        <a:pt x="421" y="151"/>
                      </a:lnTo>
                      <a:lnTo>
                        <a:pt x="391" y="141"/>
                      </a:lnTo>
                      <a:lnTo>
                        <a:pt x="391" y="119"/>
                      </a:lnTo>
                      <a:close/>
                      <a:moveTo>
                        <a:pt x="324" y="119"/>
                      </a:moveTo>
                      <a:lnTo>
                        <a:pt x="324" y="141"/>
                      </a:lnTo>
                      <a:lnTo>
                        <a:pt x="305" y="148"/>
                      </a:lnTo>
                      <a:lnTo>
                        <a:pt x="305" y="127"/>
                      </a:lnTo>
                      <a:lnTo>
                        <a:pt x="324" y="119"/>
                      </a:lnTo>
                      <a:close/>
                      <a:moveTo>
                        <a:pt x="336" y="83"/>
                      </a:moveTo>
                      <a:lnTo>
                        <a:pt x="208" y="134"/>
                      </a:lnTo>
                      <a:lnTo>
                        <a:pt x="208" y="484"/>
                      </a:lnTo>
                      <a:lnTo>
                        <a:pt x="336" y="461"/>
                      </a:lnTo>
                      <a:lnTo>
                        <a:pt x="336" y="83"/>
                      </a:lnTo>
                      <a:close/>
                      <a:moveTo>
                        <a:pt x="362" y="82"/>
                      </a:moveTo>
                      <a:lnTo>
                        <a:pt x="362" y="461"/>
                      </a:lnTo>
                      <a:lnTo>
                        <a:pt x="604" y="494"/>
                      </a:lnTo>
                      <a:lnTo>
                        <a:pt x="604" y="165"/>
                      </a:lnTo>
                      <a:lnTo>
                        <a:pt x="362" y="82"/>
                      </a:lnTo>
                      <a:close/>
                      <a:moveTo>
                        <a:pt x="336" y="36"/>
                      </a:moveTo>
                      <a:lnTo>
                        <a:pt x="273" y="70"/>
                      </a:lnTo>
                      <a:lnTo>
                        <a:pt x="273" y="82"/>
                      </a:lnTo>
                      <a:lnTo>
                        <a:pt x="336" y="56"/>
                      </a:lnTo>
                      <a:lnTo>
                        <a:pt x="336" y="36"/>
                      </a:lnTo>
                      <a:close/>
                      <a:moveTo>
                        <a:pt x="362" y="34"/>
                      </a:moveTo>
                      <a:lnTo>
                        <a:pt x="362" y="56"/>
                      </a:lnTo>
                      <a:lnTo>
                        <a:pt x="453" y="86"/>
                      </a:lnTo>
                      <a:lnTo>
                        <a:pt x="453" y="71"/>
                      </a:lnTo>
                      <a:lnTo>
                        <a:pt x="362" y="34"/>
                      </a:lnTo>
                      <a:close/>
                      <a:moveTo>
                        <a:pt x="348" y="0"/>
                      </a:moveTo>
                      <a:lnTo>
                        <a:pt x="362" y="6"/>
                      </a:lnTo>
                      <a:lnTo>
                        <a:pt x="471" y="50"/>
                      </a:lnTo>
                      <a:lnTo>
                        <a:pt x="478" y="53"/>
                      </a:lnTo>
                      <a:lnTo>
                        <a:pt x="478" y="95"/>
                      </a:lnTo>
                      <a:lnTo>
                        <a:pt x="622" y="144"/>
                      </a:lnTo>
                      <a:lnTo>
                        <a:pt x="630" y="147"/>
                      </a:lnTo>
                      <a:lnTo>
                        <a:pt x="630" y="497"/>
                      </a:lnTo>
                      <a:lnTo>
                        <a:pt x="693" y="506"/>
                      </a:lnTo>
                      <a:lnTo>
                        <a:pt x="703" y="507"/>
                      </a:lnTo>
                      <a:lnTo>
                        <a:pt x="703" y="690"/>
                      </a:lnTo>
                      <a:lnTo>
                        <a:pt x="678" y="690"/>
                      </a:lnTo>
                      <a:lnTo>
                        <a:pt x="678" y="530"/>
                      </a:lnTo>
                      <a:lnTo>
                        <a:pt x="362" y="486"/>
                      </a:lnTo>
                      <a:lnTo>
                        <a:pt x="362" y="690"/>
                      </a:lnTo>
                      <a:lnTo>
                        <a:pt x="336" y="690"/>
                      </a:lnTo>
                      <a:lnTo>
                        <a:pt x="336" y="487"/>
                      </a:lnTo>
                      <a:lnTo>
                        <a:pt x="99" y="529"/>
                      </a:lnTo>
                      <a:lnTo>
                        <a:pt x="99" y="690"/>
                      </a:lnTo>
                      <a:lnTo>
                        <a:pt x="74" y="690"/>
                      </a:lnTo>
                      <a:lnTo>
                        <a:pt x="74" y="508"/>
                      </a:lnTo>
                      <a:lnTo>
                        <a:pt x="84" y="506"/>
                      </a:lnTo>
                      <a:lnTo>
                        <a:pt x="183" y="488"/>
                      </a:lnTo>
                      <a:lnTo>
                        <a:pt x="183" y="118"/>
                      </a:lnTo>
                      <a:lnTo>
                        <a:pt x="191" y="115"/>
                      </a:lnTo>
                      <a:lnTo>
                        <a:pt x="248" y="92"/>
                      </a:lnTo>
                      <a:lnTo>
                        <a:pt x="248" y="54"/>
                      </a:lnTo>
                      <a:lnTo>
                        <a:pt x="254" y="51"/>
                      </a:lnTo>
                      <a:lnTo>
                        <a:pt x="336" y="6"/>
                      </a:lnTo>
                      <a:lnTo>
                        <a:pt x="348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400" name="Группа 94"/>
              <p:cNvGrpSpPr/>
              <p:nvPr/>
            </p:nvGrpSpPr>
            <p:grpSpPr>
              <a:xfrm>
                <a:off x="10208100" y="3181655"/>
                <a:ext cx="571504" cy="428627"/>
                <a:chOff x="2017713" y="4046538"/>
                <a:chExt cx="530225" cy="430212"/>
              </a:xfrm>
              <a:solidFill>
                <a:schemeClr val="tx2">
                  <a:lumMod val="75000"/>
                </a:schemeClr>
              </a:solidFill>
            </p:grpSpPr>
            <p:sp>
              <p:nvSpPr>
                <p:cNvPr id="401" name="Freeform 354"/>
                <p:cNvSpPr>
                  <a:spLocks noEditPoints="1"/>
                </p:cNvSpPr>
                <p:nvPr/>
              </p:nvSpPr>
              <p:spPr bwMode="auto">
                <a:xfrm>
                  <a:off x="2030413" y="4090988"/>
                  <a:ext cx="503238" cy="290513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173"/>
                    </a:cxn>
                    <a:cxn ang="0">
                      <a:pos x="307" y="173"/>
                    </a:cxn>
                    <a:cxn ang="0">
                      <a:pos x="307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17" y="0"/>
                    </a:cxn>
                    <a:cxn ang="0">
                      <a:pos x="317" y="183"/>
                    </a:cxn>
                    <a:cxn ang="0">
                      <a:pos x="0" y="18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17" h="183">
                      <a:moveTo>
                        <a:pt x="10" y="10"/>
                      </a:moveTo>
                      <a:lnTo>
                        <a:pt x="10" y="173"/>
                      </a:lnTo>
                      <a:lnTo>
                        <a:pt x="307" y="173"/>
                      </a:lnTo>
                      <a:lnTo>
                        <a:pt x="307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17" y="0"/>
                      </a:lnTo>
                      <a:lnTo>
                        <a:pt x="317" y="183"/>
                      </a:lnTo>
                      <a:lnTo>
                        <a:pt x="0" y="18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02" name="Freeform 355"/>
                <p:cNvSpPr>
                  <a:spLocks noEditPoints="1"/>
                </p:cNvSpPr>
                <p:nvPr/>
              </p:nvSpPr>
              <p:spPr bwMode="auto">
                <a:xfrm>
                  <a:off x="2017713" y="4046538"/>
                  <a:ext cx="530225" cy="60325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28"/>
                    </a:cxn>
                    <a:cxn ang="0">
                      <a:pos x="323" y="28"/>
                    </a:cxn>
                    <a:cxn ang="0">
                      <a:pos x="3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4" y="0"/>
                    </a:cxn>
                    <a:cxn ang="0">
                      <a:pos x="334" y="38"/>
                    </a:cxn>
                    <a:cxn ang="0">
                      <a:pos x="0" y="3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4" h="38">
                      <a:moveTo>
                        <a:pt x="10" y="10"/>
                      </a:moveTo>
                      <a:lnTo>
                        <a:pt x="10" y="28"/>
                      </a:lnTo>
                      <a:lnTo>
                        <a:pt x="323" y="28"/>
                      </a:lnTo>
                      <a:lnTo>
                        <a:pt x="3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4" y="0"/>
                      </a:lnTo>
                      <a:lnTo>
                        <a:pt x="334" y="38"/>
                      </a:lnTo>
                      <a:lnTo>
                        <a:pt x="0" y="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03" name="Freeform 356"/>
                <p:cNvSpPr>
                  <a:spLocks noEditPoints="1"/>
                </p:cNvSpPr>
                <p:nvPr/>
              </p:nvSpPr>
              <p:spPr bwMode="auto">
                <a:xfrm>
                  <a:off x="2017713" y="4368800"/>
                  <a:ext cx="530225" cy="42863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17"/>
                    </a:cxn>
                    <a:cxn ang="0">
                      <a:pos x="323" y="17"/>
                    </a:cxn>
                    <a:cxn ang="0">
                      <a:pos x="3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4" y="0"/>
                    </a:cxn>
                    <a:cxn ang="0">
                      <a:pos x="334" y="27"/>
                    </a:cxn>
                    <a:cxn ang="0">
                      <a:pos x="0" y="2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4" h="27">
                      <a:moveTo>
                        <a:pt x="10" y="10"/>
                      </a:moveTo>
                      <a:lnTo>
                        <a:pt x="10" y="17"/>
                      </a:lnTo>
                      <a:lnTo>
                        <a:pt x="323" y="17"/>
                      </a:lnTo>
                      <a:lnTo>
                        <a:pt x="3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4" y="0"/>
                      </a:lnTo>
                      <a:lnTo>
                        <a:pt x="334" y="27"/>
                      </a:lnTo>
                      <a:lnTo>
                        <a:pt x="0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04" name="Rectangle 357"/>
                <p:cNvSpPr>
                  <a:spLocks noChangeArrowheads="1"/>
                </p:cNvSpPr>
                <p:nvPr/>
              </p:nvSpPr>
              <p:spPr bwMode="auto">
                <a:xfrm>
                  <a:off x="2273301" y="4403725"/>
                  <a:ext cx="17463" cy="68263"/>
                </a:xfrm>
                <a:prstGeom prst="rect">
                  <a:avLst/>
                </a:prstGeom>
                <a:grpFill/>
                <a:ln w="0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05" name="Freeform 358"/>
                <p:cNvSpPr>
                  <a:spLocks/>
                </p:cNvSpPr>
                <p:nvPr/>
              </p:nvSpPr>
              <p:spPr bwMode="auto">
                <a:xfrm>
                  <a:off x="2149476" y="4397375"/>
                  <a:ext cx="66675" cy="79375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42" y="8"/>
                    </a:cxn>
                    <a:cxn ang="0">
                      <a:pos x="8" y="50"/>
                    </a:cxn>
                    <a:cxn ang="0">
                      <a:pos x="0" y="44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42" h="50">
                      <a:moveTo>
                        <a:pt x="34" y="0"/>
                      </a:moveTo>
                      <a:lnTo>
                        <a:pt x="42" y="8"/>
                      </a:lnTo>
                      <a:lnTo>
                        <a:pt x="8" y="50"/>
                      </a:lnTo>
                      <a:lnTo>
                        <a:pt x="0" y="44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06" name="Freeform 359"/>
                <p:cNvSpPr>
                  <a:spLocks/>
                </p:cNvSpPr>
                <p:nvPr/>
              </p:nvSpPr>
              <p:spPr bwMode="auto">
                <a:xfrm>
                  <a:off x="2349501" y="4397375"/>
                  <a:ext cx="66675" cy="79375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42" y="44"/>
                    </a:cxn>
                    <a:cxn ang="0">
                      <a:pos x="34" y="50"/>
                    </a:cxn>
                    <a:cxn ang="0">
                      <a:pos x="0" y="8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42" h="50">
                      <a:moveTo>
                        <a:pt x="8" y="0"/>
                      </a:moveTo>
                      <a:lnTo>
                        <a:pt x="42" y="44"/>
                      </a:lnTo>
                      <a:lnTo>
                        <a:pt x="34" y="50"/>
                      </a:lnTo>
                      <a:lnTo>
                        <a:pt x="0" y="8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07" name="Freeform 360"/>
                <p:cNvSpPr>
                  <a:spLocks noEditPoints="1"/>
                </p:cNvSpPr>
                <p:nvPr/>
              </p:nvSpPr>
              <p:spPr bwMode="auto">
                <a:xfrm>
                  <a:off x="2073276" y="4265613"/>
                  <a:ext cx="52388" cy="74613"/>
                </a:xfrm>
                <a:custGeom>
                  <a:avLst/>
                  <a:gdLst/>
                  <a:ahLst/>
                  <a:cxnLst>
                    <a:cxn ang="0">
                      <a:pos x="10" y="9"/>
                    </a:cxn>
                    <a:cxn ang="0">
                      <a:pos x="10" y="37"/>
                    </a:cxn>
                    <a:cxn ang="0">
                      <a:pos x="22" y="37"/>
                    </a:cxn>
                    <a:cxn ang="0">
                      <a:pos x="22" y="9"/>
                    </a:cxn>
                    <a:cxn ang="0">
                      <a:pos x="10" y="9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47"/>
                    </a:cxn>
                    <a:cxn ang="0">
                      <a:pos x="0" y="4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47">
                      <a:moveTo>
                        <a:pt x="10" y="9"/>
                      </a:moveTo>
                      <a:lnTo>
                        <a:pt x="10" y="37"/>
                      </a:lnTo>
                      <a:lnTo>
                        <a:pt x="22" y="37"/>
                      </a:lnTo>
                      <a:lnTo>
                        <a:pt x="22" y="9"/>
                      </a:lnTo>
                      <a:lnTo>
                        <a:pt x="10" y="9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47"/>
                      </a:lnTo>
                      <a:lnTo>
                        <a:pt x="0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08" name="Freeform 361"/>
                <p:cNvSpPr>
                  <a:spLocks noEditPoints="1"/>
                </p:cNvSpPr>
                <p:nvPr/>
              </p:nvSpPr>
              <p:spPr bwMode="auto">
                <a:xfrm>
                  <a:off x="2109788" y="4205288"/>
                  <a:ext cx="52388" cy="134938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11" y="75"/>
                    </a:cxn>
                    <a:cxn ang="0">
                      <a:pos x="23" y="75"/>
                    </a:cxn>
                    <a:cxn ang="0">
                      <a:pos x="23" y="10"/>
                    </a:cxn>
                    <a:cxn ang="0">
                      <a:pos x="11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85"/>
                    </a:cxn>
                    <a:cxn ang="0">
                      <a:pos x="0" y="8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85">
                      <a:moveTo>
                        <a:pt x="11" y="10"/>
                      </a:moveTo>
                      <a:lnTo>
                        <a:pt x="11" y="75"/>
                      </a:lnTo>
                      <a:lnTo>
                        <a:pt x="23" y="75"/>
                      </a:lnTo>
                      <a:lnTo>
                        <a:pt x="23" y="10"/>
                      </a:lnTo>
                      <a:lnTo>
                        <a:pt x="11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85"/>
                      </a:lnTo>
                      <a:lnTo>
                        <a:pt x="0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09" name="Freeform 362"/>
                <p:cNvSpPr>
                  <a:spLocks noEditPoints="1"/>
                </p:cNvSpPr>
                <p:nvPr/>
              </p:nvSpPr>
              <p:spPr bwMode="auto">
                <a:xfrm>
                  <a:off x="2147888" y="4237038"/>
                  <a:ext cx="52388" cy="103188"/>
                </a:xfrm>
                <a:custGeom>
                  <a:avLst/>
                  <a:gdLst/>
                  <a:ahLst/>
                  <a:cxnLst>
                    <a:cxn ang="0">
                      <a:pos x="10" y="11"/>
                    </a:cxn>
                    <a:cxn ang="0">
                      <a:pos x="10" y="55"/>
                    </a:cxn>
                    <a:cxn ang="0">
                      <a:pos x="23" y="55"/>
                    </a:cxn>
                    <a:cxn ang="0">
                      <a:pos x="23" y="11"/>
                    </a:cxn>
                    <a:cxn ang="0">
                      <a:pos x="10" y="11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65"/>
                    </a:cxn>
                    <a:cxn ang="0">
                      <a:pos x="0" y="6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65">
                      <a:moveTo>
                        <a:pt x="10" y="11"/>
                      </a:moveTo>
                      <a:lnTo>
                        <a:pt x="10" y="55"/>
                      </a:lnTo>
                      <a:lnTo>
                        <a:pt x="23" y="55"/>
                      </a:lnTo>
                      <a:lnTo>
                        <a:pt x="23" y="11"/>
                      </a:lnTo>
                      <a:lnTo>
                        <a:pt x="10" y="11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65"/>
                      </a:lnTo>
                      <a:lnTo>
                        <a:pt x="0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10" name="Freeform 363"/>
                <p:cNvSpPr>
                  <a:spLocks noEditPoints="1"/>
                </p:cNvSpPr>
                <p:nvPr/>
              </p:nvSpPr>
              <p:spPr bwMode="auto">
                <a:xfrm>
                  <a:off x="2217738" y="4289425"/>
                  <a:ext cx="52388" cy="50800"/>
                </a:xfrm>
                <a:custGeom>
                  <a:avLst/>
                  <a:gdLst/>
                  <a:ahLst/>
                  <a:cxnLst>
                    <a:cxn ang="0">
                      <a:pos x="11" y="11"/>
                    </a:cxn>
                    <a:cxn ang="0">
                      <a:pos x="11" y="22"/>
                    </a:cxn>
                    <a:cxn ang="0">
                      <a:pos x="23" y="22"/>
                    </a:cxn>
                    <a:cxn ang="0">
                      <a:pos x="23" y="11"/>
                    </a:cxn>
                    <a:cxn ang="0">
                      <a:pos x="11" y="11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32"/>
                    </a:cxn>
                    <a:cxn ang="0">
                      <a:pos x="0" y="3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32">
                      <a:moveTo>
                        <a:pt x="11" y="11"/>
                      </a:moveTo>
                      <a:lnTo>
                        <a:pt x="11" y="22"/>
                      </a:lnTo>
                      <a:lnTo>
                        <a:pt x="23" y="22"/>
                      </a:lnTo>
                      <a:lnTo>
                        <a:pt x="23" y="11"/>
                      </a:lnTo>
                      <a:lnTo>
                        <a:pt x="11" y="11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32"/>
                      </a:lnTo>
                      <a:lnTo>
                        <a:pt x="0" y="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11" name="Freeform 364"/>
                <p:cNvSpPr>
                  <a:spLocks noEditPoints="1"/>
                </p:cNvSpPr>
                <p:nvPr/>
              </p:nvSpPr>
              <p:spPr bwMode="auto">
                <a:xfrm>
                  <a:off x="2255838" y="4251325"/>
                  <a:ext cx="52388" cy="88900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46"/>
                    </a:cxn>
                    <a:cxn ang="0">
                      <a:pos x="23" y="46"/>
                    </a:cxn>
                    <a:cxn ang="0">
                      <a:pos x="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56"/>
                    </a:cxn>
                    <a:cxn ang="0">
                      <a:pos x="0" y="5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56">
                      <a:moveTo>
                        <a:pt x="10" y="10"/>
                      </a:moveTo>
                      <a:lnTo>
                        <a:pt x="10" y="46"/>
                      </a:lnTo>
                      <a:lnTo>
                        <a:pt x="23" y="46"/>
                      </a:lnTo>
                      <a:lnTo>
                        <a:pt x="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56"/>
                      </a:lnTo>
                      <a:lnTo>
                        <a:pt x="0" y="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12" name="Freeform 365"/>
                <p:cNvSpPr>
                  <a:spLocks noEditPoints="1"/>
                </p:cNvSpPr>
                <p:nvPr/>
              </p:nvSpPr>
              <p:spPr bwMode="auto">
                <a:xfrm>
                  <a:off x="2293938" y="4205288"/>
                  <a:ext cx="52388" cy="134938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75"/>
                    </a:cxn>
                    <a:cxn ang="0">
                      <a:pos x="22" y="75"/>
                    </a:cxn>
                    <a:cxn ang="0">
                      <a:pos x="22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85"/>
                    </a:cxn>
                    <a:cxn ang="0">
                      <a:pos x="0" y="8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85">
                      <a:moveTo>
                        <a:pt x="10" y="10"/>
                      </a:moveTo>
                      <a:lnTo>
                        <a:pt x="10" y="75"/>
                      </a:lnTo>
                      <a:lnTo>
                        <a:pt x="22" y="75"/>
                      </a:lnTo>
                      <a:lnTo>
                        <a:pt x="22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85"/>
                      </a:lnTo>
                      <a:lnTo>
                        <a:pt x="0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13" name="Freeform 366"/>
                <p:cNvSpPr>
                  <a:spLocks noEditPoints="1"/>
                </p:cNvSpPr>
                <p:nvPr/>
              </p:nvSpPr>
              <p:spPr bwMode="auto">
                <a:xfrm>
                  <a:off x="2363788" y="4248150"/>
                  <a:ext cx="52388" cy="92075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48"/>
                    </a:cxn>
                    <a:cxn ang="0">
                      <a:pos x="23" y="48"/>
                    </a:cxn>
                    <a:cxn ang="0">
                      <a:pos x="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58"/>
                    </a:cxn>
                    <a:cxn ang="0">
                      <a:pos x="0" y="5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58">
                      <a:moveTo>
                        <a:pt x="10" y="10"/>
                      </a:moveTo>
                      <a:lnTo>
                        <a:pt x="10" y="48"/>
                      </a:lnTo>
                      <a:lnTo>
                        <a:pt x="23" y="48"/>
                      </a:lnTo>
                      <a:lnTo>
                        <a:pt x="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58"/>
                      </a:lnTo>
                      <a:lnTo>
                        <a:pt x="0" y="5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14" name="Freeform 367"/>
                <p:cNvSpPr>
                  <a:spLocks noEditPoints="1"/>
                </p:cNvSpPr>
                <p:nvPr/>
              </p:nvSpPr>
              <p:spPr bwMode="auto">
                <a:xfrm>
                  <a:off x="2401888" y="4284663"/>
                  <a:ext cx="52388" cy="55563"/>
                </a:xfrm>
                <a:custGeom>
                  <a:avLst/>
                  <a:gdLst/>
                  <a:ahLst/>
                  <a:cxnLst>
                    <a:cxn ang="0">
                      <a:pos x="10" y="11"/>
                    </a:cxn>
                    <a:cxn ang="0">
                      <a:pos x="10" y="25"/>
                    </a:cxn>
                    <a:cxn ang="0">
                      <a:pos x="22" y="25"/>
                    </a:cxn>
                    <a:cxn ang="0">
                      <a:pos x="22" y="11"/>
                    </a:cxn>
                    <a:cxn ang="0">
                      <a:pos x="10" y="11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35"/>
                    </a:cxn>
                    <a:cxn ang="0">
                      <a:pos x="0" y="3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35">
                      <a:moveTo>
                        <a:pt x="10" y="11"/>
                      </a:moveTo>
                      <a:lnTo>
                        <a:pt x="10" y="25"/>
                      </a:lnTo>
                      <a:lnTo>
                        <a:pt x="22" y="25"/>
                      </a:lnTo>
                      <a:lnTo>
                        <a:pt x="22" y="11"/>
                      </a:lnTo>
                      <a:lnTo>
                        <a:pt x="10" y="11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35"/>
                      </a:lnTo>
                      <a:lnTo>
                        <a:pt x="0" y="3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15" name="Freeform 368"/>
                <p:cNvSpPr>
                  <a:spLocks noEditPoints="1"/>
                </p:cNvSpPr>
                <p:nvPr/>
              </p:nvSpPr>
              <p:spPr bwMode="auto">
                <a:xfrm>
                  <a:off x="2439988" y="4194175"/>
                  <a:ext cx="49213" cy="146050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82"/>
                    </a:cxn>
                    <a:cxn ang="0">
                      <a:pos x="22" y="82"/>
                    </a:cxn>
                    <a:cxn ang="0">
                      <a:pos x="22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1" y="0"/>
                    </a:cxn>
                    <a:cxn ang="0">
                      <a:pos x="31" y="92"/>
                    </a:cxn>
                    <a:cxn ang="0">
                      <a:pos x="0" y="9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1" h="92">
                      <a:moveTo>
                        <a:pt x="10" y="10"/>
                      </a:moveTo>
                      <a:lnTo>
                        <a:pt x="10" y="82"/>
                      </a:lnTo>
                      <a:lnTo>
                        <a:pt x="22" y="82"/>
                      </a:lnTo>
                      <a:lnTo>
                        <a:pt x="22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1" y="0"/>
                      </a:lnTo>
                      <a:lnTo>
                        <a:pt x="31" y="92"/>
                      </a:lnTo>
                      <a:lnTo>
                        <a:pt x="0" y="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16" name="Rectangle 369"/>
                <p:cNvSpPr>
                  <a:spLocks noChangeArrowheads="1"/>
                </p:cNvSpPr>
                <p:nvPr/>
              </p:nvSpPr>
              <p:spPr bwMode="auto">
                <a:xfrm>
                  <a:off x="2078038" y="4138613"/>
                  <a:ext cx="125413" cy="15875"/>
                </a:xfrm>
                <a:prstGeom prst="rect">
                  <a:avLst/>
                </a:prstGeom>
                <a:grpFill/>
                <a:ln w="0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17" name="Rectangle 370"/>
                <p:cNvSpPr>
                  <a:spLocks noChangeArrowheads="1"/>
                </p:cNvSpPr>
                <p:nvPr/>
              </p:nvSpPr>
              <p:spPr bwMode="auto">
                <a:xfrm>
                  <a:off x="2078038" y="4168775"/>
                  <a:ext cx="50800" cy="15875"/>
                </a:xfrm>
                <a:prstGeom prst="rect">
                  <a:avLst/>
                </a:prstGeom>
                <a:grpFill/>
                <a:ln w="0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  <p:sp>
          <p:nvSpPr>
            <p:cNvPr id="431" name="Двойная стрелка влево/вверх 430"/>
            <p:cNvSpPr/>
            <p:nvPr/>
          </p:nvSpPr>
          <p:spPr>
            <a:xfrm rot="10800000">
              <a:off x="8902052" y="2876693"/>
              <a:ext cx="593336" cy="704458"/>
            </a:xfrm>
            <a:prstGeom prst="leftUpArrow">
              <a:avLst/>
            </a:prstGeom>
            <a:solidFill>
              <a:srgbClr val="FFFFFF"/>
            </a:solidFill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52" name="Группа 451"/>
            <p:cNvGrpSpPr/>
            <p:nvPr/>
          </p:nvGrpSpPr>
          <p:grpSpPr>
            <a:xfrm>
              <a:off x="8651059" y="3743979"/>
              <a:ext cx="1725012" cy="1174222"/>
              <a:chOff x="8651059" y="3743979"/>
              <a:chExt cx="1725012" cy="1174222"/>
            </a:xfrm>
          </p:grpSpPr>
          <p:grpSp>
            <p:nvGrpSpPr>
              <p:cNvPr id="362" name="Группа 361"/>
              <p:cNvGrpSpPr/>
              <p:nvPr/>
            </p:nvGrpSpPr>
            <p:grpSpPr>
              <a:xfrm>
                <a:off x="8651059" y="3743979"/>
                <a:ext cx="1725012" cy="1098444"/>
                <a:chOff x="992386" y="2554344"/>
                <a:chExt cx="1725012" cy="1098444"/>
              </a:xfrm>
            </p:grpSpPr>
            <p:grpSp>
              <p:nvGrpSpPr>
                <p:cNvPr id="363" name="Группа 109"/>
                <p:cNvGrpSpPr/>
                <p:nvPr/>
              </p:nvGrpSpPr>
              <p:grpSpPr>
                <a:xfrm>
                  <a:off x="1662759" y="2710378"/>
                  <a:ext cx="481445" cy="551435"/>
                  <a:chOff x="1192213" y="5146675"/>
                  <a:chExt cx="492125" cy="650875"/>
                </a:xfrm>
                <a:solidFill>
                  <a:srgbClr val="8497B0"/>
                </a:solidFill>
              </p:grpSpPr>
              <p:sp>
                <p:nvSpPr>
                  <p:cNvPr id="385" name="Freeform 444"/>
                  <p:cNvSpPr>
                    <a:spLocks/>
                  </p:cNvSpPr>
                  <p:nvPr/>
                </p:nvSpPr>
                <p:spPr bwMode="auto">
                  <a:xfrm>
                    <a:off x="1192213" y="5489575"/>
                    <a:ext cx="492125" cy="307975"/>
                  </a:xfrm>
                  <a:custGeom>
                    <a:avLst/>
                    <a:gdLst/>
                    <a:ahLst/>
                    <a:cxnLst>
                      <a:cxn ang="0">
                        <a:pos x="239" y="0"/>
                      </a:cxn>
                      <a:cxn ang="0">
                        <a:pos x="243" y="1"/>
                      </a:cxn>
                      <a:cxn ang="0">
                        <a:pos x="246" y="3"/>
                      </a:cxn>
                      <a:cxn ang="0">
                        <a:pos x="249" y="6"/>
                      </a:cxn>
                      <a:cxn ang="0">
                        <a:pos x="250" y="11"/>
                      </a:cxn>
                      <a:cxn ang="0">
                        <a:pos x="250" y="112"/>
                      </a:cxn>
                      <a:cxn ang="0">
                        <a:pos x="169" y="112"/>
                      </a:cxn>
                      <a:cxn ang="0">
                        <a:pos x="140" y="115"/>
                      </a:cxn>
                      <a:cxn ang="0">
                        <a:pos x="112" y="124"/>
                      </a:cxn>
                      <a:cxn ang="0">
                        <a:pos x="87" y="137"/>
                      </a:cxn>
                      <a:cxn ang="0">
                        <a:pos x="65" y="156"/>
                      </a:cxn>
                      <a:cxn ang="0">
                        <a:pos x="47" y="178"/>
                      </a:cxn>
                      <a:cxn ang="0">
                        <a:pos x="34" y="202"/>
                      </a:cxn>
                      <a:cxn ang="0">
                        <a:pos x="25" y="230"/>
                      </a:cxn>
                      <a:cxn ang="0">
                        <a:pos x="22" y="259"/>
                      </a:cxn>
                      <a:cxn ang="0">
                        <a:pos x="22" y="367"/>
                      </a:cxn>
                      <a:cxn ang="0">
                        <a:pos x="598" y="367"/>
                      </a:cxn>
                      <a:cxn ang="0">
                        <a:pos x="598" y="259"/>
                      </a:cxn>
                      <a:cxn ang="0">
                        <a:pos x="595" y="230"/>
                      </a:cxn>
                      <a:cxn ang="0">
                        <a:pos x="586" y="202"/>
                      </a:cxn>
                      <a:cxn ang="0">
                        <a:pos x="573" y="178"/>
                      </a:cxn>
                      <a:cxn ang="0">
                        <a:pos x="555" y="156"/>
                      </a:cxn>
                      <a:cxn ang="0">
                        <a:pos x="533" y="137"/>
                      </a:cxn>
                      <a:cxn ang="0">
                        <a:pos x="508" y="124"/>
                      </a:cxn>
                      <a:cxn ang="0">
                        <a:pos x="481" y="115"/>
                      </a:cxn>
                      <a:cxn ang="0">
                        <a:pos x="451" y="112"/>
                      </a:cxn>
                      <a:cxn ang="0">
                        <a:pos x="371" y="112"/>
                      </a:cxn>
                      <a:cxn ang="0">
                        <a:pos x="371" y="7"/>
                      </a:cxn>
                      <a:cxn ang="0">
                        <a:pos x="373" y="4"/>
                      </a:cxn>
                      <a:cxn ang="0">
                        <a:pos x="375" y="2"/>
                      </a:cxn>
                      <a:cxn ang="0">
                        <a:pos x="382" y="0"/>
                      </a:cxn>
                      <a:cxn ang="0">
                        <a:pos x="385" y="1"/>
                      </a:cxn>
                      <a:cxn ang="0">
                        <a:pos x="387" y="2"/>
                      </a:cxn>
                      <a:cxn ang="0">
                        <a:pos x="389" y="4"/>
                      </a:cxn>
                      <a:cxn ang="0">
                        <a:pos x="392" y="7"/>
                      </a:cxn>
                      <a:cxn ang="0">
                        <a:pos x="392" y="91"/>
                      </a:cxn>
                      <a:cxn ang="0">
                        <a:pos x="451" y="91"/>
                      </a:cxn>
                      <a:cxn ang="0">
                        <a:pos x="485" y="94"/>
                      </a:cxn>
                      <a:cxn ang="0">
                        <a:pos x="517" y="104"/>
                      </a:cxn>
                      <a:cxn ang="0">
                        <a:pos x="546" y="120"/>
                      </a:cxn>
                      <a:cxn ang="0">
                        <a:pos x="571" y="140"/>
                      </a:cxn>
                      <a:cxn ang="0">
                        <a:pos x="592" y="166"/>
                      </a:cxn>
                      <a:cxn ang="0">
                        <a:pos x="607" y="194"/>
                      </a:cxn>
                      <a:cxn ang="0">
                        <a:pos x="617" y="225"/>
                      </a:cxn>
                      <a:cxn ang="0">
                        <a:pos x="620" y="259"/>
                      </a:cxn>
                      <a:cxn ang="0">
                        <a:pos x="620" y="388"/>
                      </a:cxn>
                      <a:cxn ang="0">
                        <a:pos x="0" y="388"/>
                      </a:cxn>
                      <a:cxn ang="0">
                        <a:pos x="0" y="259"/>
                      </a:cxn>
                      <a:cxn ang="0">
                        <a:pos x="3" y="225"/>
                      </a:cxn>
                      <a:cxn ang="0">
                        <a:pos x="13" y="194"/>
                      </a:cxn>
                      <a:cxn ang="0">
                        <a:pos x="29" y="166"/>
                      </a:cxn>
                      <a:cxn ang="0">
                        <a:pos x="50" y="140"/>
                      </a:cxn>
                      <a:cxn ang="0">
                        <a:pos x="75" y="120"/>
                      </a:cxn>
                      <a:cxn ang="0">
                        <a:pos x="104" y="104"/>
                      </a:cxn>
                      <a:cxn ang="0">
                        <a:pos x="135" y="94"/>
                      </a:cxn>
                      <a:cxn ang="0">
                        <a:pos x="169" y="91"/>
                      </a:cxn>
                      <a:cxn ang="0">
                        <a:pos x="228" y="91"/>
                      </a:cxn>
                      <a:cxn ang="0">
                        <a:pos x="228" y="7"/>
                      </a:cxn>
                      <a:cxn ang="0">
                        <a:pos x="230" y="4"/>
                      </a:cxn>
                      <a:cxn ang="0">
                        <a:pos x="232" y="2"/>
                      </a:cxn>
                      <a:cxn ang="0">
                        <a:pos x="239" y="0"/>
                      </a:cxn>
                    </a:cxnLst>
                    <a:rect l="0" t="0" r="r" b="b"/>
                    <a:pathLst>
                      <a:path w="620" h="388">
                        <a:moveTo>
                          <a:pt x="239" y="0"/>
                        </a:moveTo>
                        <a:lnTo>
                          <a:pt x="243" y="1"/>
                        </a:lnTo>
                        <a:lnTo>
                          <a:pt x="246" y="3"/>
                        </a:lnTo>
                        <a:lnTo>
                          <a:pt x="249" y="6"/>
                        </a:lnTo>
                        <a:lnTo>
                          <a:pt x="250" y="11"/>
                        </a:lnTo>
                        <a:lnTo>
                          <a:pt x="250" y="112"/>
                        </a:lnTo>
                        <a:lnTo>
                          <a:pt x="169" y="112"/>
                        </a:lnTo>
                        <a:lnTo>
                          <a:pt x="140" y="115"/>
                        </a:lnTo>
                        <a:lnTo>
                          <a:pt x="112" y="124"/>
                        </a:lnTo>
                        <a:lnTo>
                          <a:pt x="87" y="137"/>
                        </a:lnTo>
                        <a:lnTo>
                          <a:pt x="65" y="156"/>
                        </a:lnTo>
                        <a:lnTo>
                          <a:pt x="47" y="178"/>
                        </a:lnTo>
                        <a:lnTo>
                          <a:pt x="34" y="202"/>
                        </a:lnTo>
                        <a:lnTo>
                          <a:pt x="25" y="230"/>
                        </a:lnTo>
                        <a:lnTo>
                          <a:pt x="22" y="259"/>
                        </a:lnTo>
                        <a:lnTo>
                          <a:pt x="22" y="367"/>
                        </a:lnTo>
                        <a:lnTo>
                          <a:pt x="598" y="367"/>
                        </a:lnTo>
                        <a:lnTo>
                          <a:pt x="598" y="259"/>
                        </a:lnTo>
                        <a:lnTo>
                          <a:pt x="595" y="230"/>
                        </a:lnTo>
                        <a:lnTo>
                          <a:pt x="586" y="202"/>
                        </a:lnTo>
                        <a:lnTo>
                          <a:pt x="573" y="178"/>
                        </a:lnTo>
                        <a:lnTo>
                          <a:pt x="555" y="156"/>
                        </a:lnTo>
                        <a:lnTo>
                          <a:pt x="533" y="137"/>
                        </a:lnTo>
                        <a:lnTo>
                          <a:pt x="508" y="124"/>
                        </a:lnTo>
                        <a:lnTo>
                          <a:pt x="481" y="115"/>
                        </a:lnTo>
                        <a:lnTo>
                          <a:pt x="451" y="112"/>
                        </a:lnTo>
                        <a:lnTo>
                          <a:pt x="371" y="112"/>
                        </a:lnTo>
                        <a:lnTo>
                          <a:pt x="371" y="7"/>
                        </a:lnTo>
                        <a:lnTo>
                          <a:pt x="373" y="4"/>
                        </a:lnTo>
                        <a:lnTo>
                          <a:pt x="375" y="2"/>
                        </a:lnTo>
                        <a:lnTo>
                          <a:pt x="382" y="0"/>
                        </a:lnTo>
                        <a:lnTo>
                          <a:pt x="385" y="1"/>
                        </a:lnTo>
                        <a:lnTo>
                          <a:pt x="387" y="2"/>
                        </a:lnTo>
                        <a:lnTo>
                          <a:pt x="389" y="4"/>
                        </a:lnTo>
                        <a:lnTo>
                          <a:pt x="392" y="7"/>
                        </a:lnTo>
                        <a:lnTo>
                          <a:pt x="392" y="91"/>
                        </a:lnTo>
                        <a:lnTo>
                          <a:pt x="451" y="91"/>
                        </a:lnTo>
                        <a:lnTo>
                          <a:pt x="485" y="94"/>
                        </a:lnTo>
                        <a:lnTo>
                          <a:pt x="517" y="104"/>
                        </a:lnTo>
                        <a:lnTo>
                          <a:pt x="546" y="120"/>
                        </a:lnTo>
                        <a:lnTo>
                          <a:pt x="571" y="140"/>
                        </a:lnTo>
                        <a:lnTo>
                          <a:pt x="592" y="166"/>
                        </a:lnTo>
                        <a:lnTo>
                          <a:pt x="607" y="194"/>
                        </a:lnTo>
                        <a:lnTo>
                          <a:pt x="617" y="225"/>
                        </a:lnTo>
                        <a:lnTo>
                          <a:pt x="620" y="259"/>
                        </a:lnTo>
                        <a:lnTo>
                          <a:pt x="620" y="388"/>
                        </a:lnTo>
                        <a:lnTo>
                          <a:pt x="0" y="388"/>
                        </a:lnTo>
                        <a:lnTo>
                          <a:pt x="0" y="259"/>
                        </a:lnTo>
                        <a:lnTo>
                          <a:pt x="3" y="225"/>
                        </a:lnTo>
                        <a:lnTo>
                          <a:pt x="13" y="194"/>
                        </a:lnTo>
                        <a:lnTo>
                          <a:pt x="29" y="166"/>
                        </a:lnTo>
                        <a:lnTo>
                          <a:pt x="50" y="140"/>
                        </a:lnTo>
                        <a:lnTo>
                          <a:pt x="75" y="120"/>
                        </a:lnTo>
                        <a:lnTo>
                          <a:pt x="104" y="104"/>
                        </a:lnTo>
                        <a:lnTo>
                          <a:pt x="135" y="94"/>
                        </a:lnTo>
                        <a:lnTo>
                          <a:pt x="169" y="91"/>
                        </a:lnTo>
                        <a:lnTo>
                          <a:pt x="228" y="91"/>
                        </a:lnTo>
                        <a:lnTo>
                          <a:pt x="228" y="7"/>
                        </a:lnTo>
                        <a:lnTo>
                          <a:pt x="230" y="4"/>
                        </a:lnTo>
                        <a:lnTo>
                          <a:pt x="232" y="2"/>
                        </a:lnTo>
                        <a:lnTo>
                          <a:pt x="239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accent1">
                        <a:lumMod val="50000"/>
                      </a:schemeClr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86" name="Freeform 445"/>
                  <p:cNvSpPr>
                    <a:spLocks/>
                  </p:cNvSpPr>
                  <p:nvPr/>
                </p:nvSpPr>
                <p:spPr bwMode="auto">
                  <a:xfrm>
                    <a:off x="1338263" y="5568950"/>
                    <a:ext cx="198438" cy="187325"/>
                  </a:xfrm>
                  <a:custGeom>
                    <a:avLst/>
                    <a:gdLst/>
                    <a:ahLst/>
                    <a:cxnLst>
                      <a:cxn ang="0">
                        <a:pos x="11" y="0"/>
                      </a:cxn>
                      <a:cxn ang="0">
                        <a:pos x="14" y="1"/>
                      </a:cxn>
                      <a:cxn ang="0">
                        <a:pos x="16" y="2"/>
                      </a:cxn>
                      <a:cxn ang="0">
                        <a:pos x="19" y="4"/>
                      </a:cxn>
                      <a:cxn ang="0">
                        <a:pos x="21" y="7"/>
                      </a:cxn>
                      <a:cxn ang="0">
                        <a:pos x="21" y="82"/>
                      </a:cxn>
                      <a:cxn ang="0">
                        <a:pos x="24" y="102"/>
                      </a:cxn>
                      <a:cxn ang="0">
                        <a:pos x="32" y="121"/>
                      </a:cxn>
                      <a:cxn ang="0">
                        <a:pos x="43" y="139"/>
                      </a:cxn>
                      <a:cxn ang="0">
                        <a:pos x="57" y="156"/>
                      </a:cxn>
                      <a:cxn ang="0">
                        <a:pos x="73" y="171"/>
                      </a:cxn>
                      <a:cxn ang="0">
                        <a:pos x="88" y="184"/>
                      </a:cxn>
                      <a:cxn ang="0">
                        <a:pos x="102" y="195"/>
                      </a:cxn>
                      <a:cxn ang="0">
                        <a:pos x="115" y="204"/>
                      </a:cxn>
                      <a:cxn ang="0">
                        <a:pos x="124" y="210"/>
                      </a:cxn>
                      <a:cxn ang="0">
                        <a:pos x="133" y="204"/>
                      </a:cxn>
                      <a:cxn ang="0">
                        <a:pos x="145" y="195"/>
                      </a:cxn>
                      <a:cxn ang="0">
                        <a:pos x="161" y="184"/>
                      </a:cxn>
                      <a:cxn ang="0">
                        <a:pos x="176" y="171"/>
                      </a:cxn>
                      <a:cxn ang="0">
                        <a:pos x="190" y="156"/>
                      </a:cxn>
                      <a:cxn ang="0">
                        <a:pos x="205" y="139"/>
                      </a:cxn>
                      <a:cxn ang="0">
                        <a:pos x="216" y="121"/>
                      </a:cxn>
                      <a:cxn ang="0">
                        <a:pos x="223" y="102"/>
                      </a:cxn>
                      <a:cxn ang="0">
                        <a:pos x="227" y="82"/>
                      </a:cxn>
                      <a:cxn ang="0">
                        <a:pos x="227" y="7"/>
                      </a:cxn>
                      <a:cxn ang="0">
                        <a:pos x="229" y="4"/>
                      </a:cxn>
                      <a:cxn ang="0">
                        <a:pos x="231" y="2"/>
                      </a:cxn>
                      <a:cxn ang="0">
                        <a:pos x="238" y="0"/>
                      </a:cxn>
                      <a:cxn ang="0">
                        <a:pos x="242" y="1"/>
                      </a:cxn>
                      <a:cxn ang="0">
                        <a:pos x="245" y="3"/>
                      </a:cxn>
                      <a:cxn ang="0">
                        <a:pos x="247" y="6"/>
                      </a:cxn>
                      <a:cxn ang="0">
                        <a:pos x="249" y="11"/>
                      </a:cxn>
                      <a:cxn ang="0">
                        <a:pos x="249" y="82"/>
                      </a:cxn>
                      <a:cxn ang="0">
                        <a:pos x="246" y="104"/>
                      </a:cxn>
                      <a:cxn ang="0">
                        <a:pos x="239" y="125"/>
                      </a:cxn>
                      <a:cxn ang="0">
                        <a:pos x="228" y="145"/>
                      </a:cxn>
                      <a:cxn ang="0">
                        <a:pos x="214" y="162"/>
                      </a:cxn>
                      <a:cxn ang="0">
                        <a:pos x="199" y="180"/>
                      </a:cxn>
                      <a:cxn ang="0">
                        <a:pos x="183" y="194"/>
                      </a:cxn>
                      <a:cxn ang="0">
                        <a:pos x="167" y="206"/>
                      </a:cxn>
                      <a:cxn ang="0">
                        <a:pos x="153" y="216"/>
                      </a:cxn>
                      <a:cxn ang="0">
                        <a:pos x="142" y="225"/>
                      </a:cxn>
                      <a:cxn ang="0">
                        <a:pos x="133" y="230"/>
                      </a:cxn>
                      <a:cxn ang="0">
                        <a:pos x="130" y="232"/>
                      </a:cxn>
                      <a:cxn ang="0">
                        <a:pos x="124" y="235"/>
                      </a:cxn>
                      <a:cxn ang="0">
                        <a:pos x="119" y="232"/>
                      </a:cxn>
                      <a:cxn ang="0">
                        <a:pos x="115" y="230"/>
                      </a:cxn>
                      <a:cxn ang="0">
                        <a:pos x="107" y="225"/>
                      </a:cxn>
                      <a:cxn ang="0">
                        <a:pos x="96" y="216"/>
                      </a:cxn>
                      <a:cxn ang="0">
                        <a:pos x="81" y="206"/>
                      </a:cxn>
                      <a:cxn ang="0">
                        <a:pos x="66" y="194"/>
                      </a:cxn>
                      <a:cxn ang="0">
                        <a:pos x="49" y="180"/>
                      </a:cxn>
                      <a:cxn ang="0">
                        <a:pos x="34" y="162"/>
                      </a:cxn>
                      <a:cxn ang="0">
                        <a:pos x="21" y="145"/>
                      </a:cxn>
                      <a:cxn ang="0">
                        <a:pos x="10" y="125"/>
                      </a:cxn>
                      <a:cxn ang="0">
                        <a:pos x="2" y="104"/>
                      </a:cxn>
                      <a:cxn ang="0">
                        <a:pos x="0" y="82"/>
                      </a:cxn>
                      <a:cxn ang="0">
                        <a:pos x="0" y="7"/>
                      </a:cxn>
                      <a:cxn ang="0">
                        <a:pos x="2" y="4"/>
                      </a:cxn>
                      <a:cxn ang="0">
                        <a:pos x="4" y="2"/>
                      </a:cxn>
                      <a:cxn ang="0">
                        <a:pos x="11" y="0"/>
                      </a:cxn>
                    </a:cxnLst>
                    <a:rect l="0" t="0" r="r" b="b"/>
                    <a:pathLst>
                      <a:path w="249" h="235">
                        <a:moveTo>
                          <a:pt x="11" y="0"/>
                        </a:moveTo>
                        <a:lnTo>
                          <a:pt x="14" y="1"/>
                        </a:lnTo>
                        <a:lnTo>
                          <a:pt x="16" y="2"/>
                        </a:lnTo>
                        <a:lnTo>
                          <a:pt x="19" y="4"/>
                        </a:lnTo>
                        <a:lnTo>
                          <a:pt x="21" y="7"/>
                        </a:lnTo>
                        <a:lnTo>
                          <a:pt x="21" y="82"/>
                        </a:lnTo>
                        <a:lnTo>
                          <a:pt x="24" y="102"/>
                        </a:lnTo>
                        <a:lnTo>
                          <a:pt x="32" y="121"/>
                        </a:lnTo>
                        <a:lnTo>
                          <a:pt x="43" y="139"/>
                        </a:lnTo>
                        <a:lnTo>
                          <a:pt x="57" y="156"/>
                        </a:lnTo>
                        <a:lnTo>
                          <a:pt x="73" y="171"/>
                        </a:lnTo>
                        <a:lnTo>
                          <a:pt x="88" y="184"/>
                        </a:lnTo>
                        <a:lnTo>
                          <a:pt x="102" y="195"/>
                        </a:lnTo>
                        <a:lnTo>
                          <a:pt x="115" y="204"/>
                        </a:lnTo>
                        <a:lnTo>
                          <a:pt x="124" y="210"/>
                        </a:lnTo>
                        <a:lnTo>
                          <a:pt x="133" y="204"/>
                        </a:lnTo>
                        <a:lnTo>
                          <a:pt x="145" y="195"/>
                        </a:lnTo>
                        <a:lnTo>
                          <a:pt x="161" y="184"/>
                        </a:lnTo>
                        <a:lnTo>
                          <a:pt x="176" y="171"/>
                        </a:lnTo>
                        <a:lnTo>
                          <a:pt x="190" y="156"/>
                        </a:lnTo>
                        <a:lnTo>
                          <a:pt x="205" y="139"/>
                        </a:lnTo>
                        <a:lnTo>
                          <a:pt x="216" y="121"/>
                        </a:lnTo>
                        <a:lnTo>
                          <a:pt x="223" y="102"/>
                        </a:lnTo>
                        <a:lnTo>
                          <a:pt x="227" y="82"/>
                        </a:lnTo>
                        <a:lnTo>
                          <a:pt x="227" y="7"/>
                        </a:lnTo>
                        <a:lnTo>
                          <a:pt x="229" y="4"/>
                        </a:lnTo>
                        <a:lnTo>
                          <a:pt x="231" y="2"/>
                        </a:lnTo>
                        <a:lnTo>
                          <a:pt x="238" y="0"/>
                        </a:lnTo>
                        <a:lnTo>
                          <a:pt x="242" y="1"/>
                        </a:lnTo>
                        <a:lnTo>
                          <a:pt x="245" y="3"/>
                        </a:lnTo>
                        <a:lnTo>
                          <a:pt x="247" y="6"/>
                        </a:lnTo>
                        <a:lnTo>
                          <a:pt x="249" y="11"/>
                        </a:lnTo>
                        <a:lnTo>
                          <a:pt x="249" y="82"/>
                        </a:lnTo>
                        <a:lnTo>
                          <a:pt x="246" y="104"/>
                        </a:lnTo>
                        <a:lnTo>
                          <a:pt x="239" y="125"/>
                        </a:lnTo>
                        <a:lnTo>
                          <a:pt x="228" y="145"/>
                        </a:lnTo>
                        <a:lnTo>
                          <a:pt x="214" y="162"/>
                        </a:lnTo>
                        <a:lnTo>
                          <a:pt x="199" y="180"/>
                        </a:lnTo>
                        <a:lnTo>
                          <a:pt x="183" y="194"/>
                        </a:lnTo>
                        <a:lnTo>
                          <a:pt x="167" y="206"/>
                        </a:lnTo>
                        <a:lnTo>
                          <a:pt x="153" y="216"/>
                        </a:lnTo>
                        <a:lnTo>
                          <a:pt x="142" y="225"/>
                        </a:lnTo>
                        <a:lnTo>
                          <a:pt x="133" y="230"/>
                        </a:lnTo>
                        <a:lnTo>
                          <a:pt x="130" y="232"/>
                        </a:lnTo>
                        <a:lnTo>
                          <a:pt x="124" y="235"/>
                        </a:lnTo>
                        <a:lnTo>
                          <a:pt x="119" y="232"/>
                        </a:lnTo>
                        <a:lnTo>
                          <a:pt x="115" y="230"/>
                        </a:lnTo>
                        <a:lnTo>
                          <a:pt x="107" y="225"/>
                        </a:lnTo>
                        <a:lnTo>
                          <a:pt x="96" y="216"/>
                        </a:lnTo>
                        <a:lnTo>
                          <a:pt x="81" y="206"/>
                        </a:lnTo>
                        <a:lnTo>
                          <a:pt x="66" y="194"/>
                        </a:lnTo>
                        <a:lnTo>
                          <a:pt x="49" y="180"/>
                        </a:lnTo>
                        <a:lnTo>
                          <a:pt x="34" y="162"/>
                        </a:lnTo>
                        <a:lnTo>
                          <a:pt x="21" y="145"/>
                        </a:lnTo>
                        <a:lnTo>
                          <a:pt x="10" y="125"/>
                        </a:lnTo>
                        <a:lnTo>
                          <a:pt x="2" y="104"/>
                        </a:lnTo>
                        <a:lnTo>
                          <a:pt x="0" y="82"/>
                        </a:lnTo>
                        <a:lnTo>
                          <a:pt x="0" y="7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accent1">
                        <a:lumMod val="50000"/>
                      </a:schemeClr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87" name="Freeform 446"/>
                  <p:cNvSpPr>
                    <a:spLocks/>
                  </p:cNvSpPr>
                  <p:nvPr/>
                </p:nvSpPr>
                <p:spPr bwMode="auto">
                  <a:xfrm>
                    <a:off x="1276350" y="5249863"/>
                    <a:ext cx="322263" cy="271463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54" y="5"/>
                      </a:cxn>
                      <a:cxn ang="0">
                        <a:pos x="56" y="10"/>
                      </a:cxn>
                      <a:cxn ang="0">
                        <a:pos x="54" y="82"/>
                      </a:cxn>
                      <a:cxn ang="0">
                        <a:pos x="48" y="84"/>
                      </a:cxn>
                      <a:cxn ang="0">
                        <a:pos x="35" y="86"/>
                      </a:cxn>
                      <a:cxn ang="0">
                        <a:pos x="24" y="98"/>
                      </a:cxn>
                      <a:cxn ang="0">
                        <a:pos x="22" y="141"/>
                      </a:cxn>
                      <a:cxn ang="0">
                        <a:pos x="33" y="160"/>
                      </a:cxn>
                      <a:cxn ang="0">
                        <a:pos x="46" y="163"/>
                      </a:cxn>
                      <a:cxn ang="0">
                        <a:pos x="55" y="167"/>
                      </a:cxn>
                      <a:cxn ang="0">
                        <a:pos x="57" y="175"/>
                      </a:cxn>
                      <a:cxn ang="0">
                        <a:pos x="69" y="231"/>
                      </a:cxn>
                      <a:cxn ang="0">
                        <a:pos x="100" y="277"/>
                      </a:cxn>
                      <a:cxn ang="0">
                        <a:pos x="146" y="309"/>
                      </a:cxn>
                      <a:cxn ang="0">
                        <a:pos x="203" y="320"/>
                      </a:cxn>
                      <a:cxn ang="0">
                        <a:pos x="259" y="309"/>
                      </a:cxn>
                      <a:cxn ang="0">
                        <a:pos x="306" y="277"/>
                      </a:cxn>
                      <a:cxn ang="0">
                        <a:pos x="337" y="231"/>
                      </a:cxn>
                      <a:cxn ang="0">
                        <a:pos x="348" y="175"/>
                      </a:cxn>
                      <a:cxn ang="0">
                        <a:pos x="350" y="170"/>
                      </a:cxn>
                      <a:cxn ang="0">
                        <a:pos x="355" y="164"/>
                      </a:cxn>
                      <a:cxn ang="0">
                        <a:pos x="363" y="163"/>
                      </a:cxn>
                      <a:cxn ang="0">
                        <a:pos x="381" y="152"/>
                      </a:cxn>
                      <a:cxn ang="0">
                        <a:pos x="385" y="107"/>
                      </a:cxn>
                      <a:cxn ang="0">
                        <a:pos x="378" y="90"/>
                      </a:cxn>
                      <a:cxn ang="0">
                        <a:pos x="363" y="84"/>
                      </a:cxn>
                      <a:cxn ang="0">
                        <a:pos x="353" y="82"/>
                      </a:cxn>
                      <a:cxn ang="0">
                        <a:pos x="350" y="76"/>
                      </a:cxn>
                      <a:cxn ang="0">
                        <a:pos x="351" y="10"/>
                      </a:cxn>
                      <a:cxn ang="0">
                        <a:pos x="355" y="2"/>
                      </a:cxn>
                      <a:cxn ang="0">
                        <a:pos x="365" y="0"/>
                      </a:cxn>
                      <a:cxn ang="0">
                        <a:pos x="370" y="5"/>
                      </a:cxn>
                      <a:cxn ang="0">
                        <a:pos x="372" y="64"/>
                      </a:cxn>
                      <a:cxn ang="0">
                        <a:pos x="397" y="78"/>
                      </a:cxn>
                      <a:cxn ang="0">
                        <a:pos x="407" y="107"/>
                      </a:cxn>
                      <a:cxn ang="0">
                        <a:pos x="405" y="156"/>
                      </a:cxn>
                      <a:cxn ang="0">
                        <a:pos x="385" y="179"/>
                      </a:cxn>
                      <a:cxn ang="0">
                        <a:pos x="365" y="217"/>
                      </a:cxn>
                      <a:cxn ang="0">
                        <a:pos x="339" y="273"/>
                      </a:cxn>
                      <a:cxn ang="0">
                        <a:pos x="293" y="316"/>
                      </a:cxn>
                      <a:cxn ang="0">
                        <a:pos x="236" y="339"/>
                      </a:cxn>
                      <a:cxn ang="0">
                        <a:pos x="170" y="339"/>
                      </a:cxn>
                      <a:cxn ang="0">
                        <a:pos x="112" y="316"/>
                      </a:cxn>
                      <a:cxn ang="0">
                        <a:pos x="67" y="273"/>
                      </a:cxn>
                      <a:cxn ang="0">
                        <a:pos x="40" y="217"/>
                      </a:cxn>
                      <a:cxn ang="0">
                        <a:pos x="22" y="179"/>
                      </a:cxn>
                      <a:cxn ang="0">
                        <a:pos x="2" y="156"/>
                      </a:cxn>
                      <a:cxn ang="0">
                        <a:pos x="0" y="107"/>
                      </a:cxn>
                      <a:cxn ang="0">
                        <a:pos x="10" y="78"/>
                      </a:cxn>
                      <a:cxn ang="0">
                        <a:pos x="35" y="64"/>
                      </a:cxn>
                      <a:cxn ang="0">
                        <a:pos x="34" y="8"/>
                      </a:cxn>
                      <a:cxn ang="0">
                        <a:pos x="38" y="2"/>
                      </a:cxn>
                    </a:cxnLst>
                    <a:rect l="0" t="0" r="r" b="b"/>
                    <a:pathLst>
                      <a:path w="407" h="342">
                        <a:moveTo>
                          <a:pt x="42" y="0"/>
                        </a:moveTo>
                        <a:lnTo>
                          <a:pt x="48" y="0"/>
                        </a:lnTo>
                        <a:lnTo>
                          <a:pt x="51" y="2"/>
                        </a:lnTo>
                        <a:lnTo>
                          <a:pt x="54" y="5"/>
                        </a:lnTo>
                        <a:lnTo>
                          <a:pt x="55" y="7"/>
                        </a:lnTo>
                        <a:lnTo>
                          <a:pt x="56" y="10"/>
                        </a:lnTo>
                        <a:lnTo>
                          <a:pt x="56" y="73"/>
                        </a:lnTo>
                        <a:lnTo>
                          <a:pt x="54" y="82"/>
                        </a:lnTo>
                        <a:lnTo>
                          <a:pt x="51" y="83"/>
                        </a:lnTo>
                        <a:lnTo>
                          <a:pt x="48" y="84"/>
                        </a:lnTo>
                        <a:lnTo>
                          <a:pt x="44" y="84"/>
                        </a:lnTo>
                        <a:lnTo>
                          <a:pt x="35" y="86"/>
                        </a:lnTo>
                        <a:lnTo>
                          <a:pt x="28" y="90"/>
                        </a:lnTo>
                        <a:lnTo>
                          <a:pt x="24" y="98"/>
                        </a:lnTo>
                        <a:lnTo>
                          <a:pt x="22" y="107"/>
                        </a:lnTo>
                        <a:lnTo>
                          <a:pt x="22" y="141"/>
                        </a:lnTo>
                        <a:lnTo>
                          <a:pt x="25" y="152"/>
                        </a:lnTo>
                        <a:lnTo>
                          <a:pt x="33" y="160"/>
                        </a:lnTo>
                        <a:lnTo>
                          <a:pt x="44" y="163"/>
                        </a:lnTo>
                        <a:lnTo>
                          <a:pt x="46" y="163"/>
                        </a:lnTo>
                        <a:lnTo>
                          <a:pt x="53" y="165"/>
                        </a:lnTo>
                        <a:lnTo>
                          <a:pt x="55" y="167"/>
                        </a:lnTo>
                        <a:lnTo>
                          <a:pt x="57" y="171"/>
                        </a:lnTo>
                        <a:lnTo>
                          <a:pt x="57" y="175"/>
                        </a:lnTo>
                        <a:lnTo>
                          <a:pt x="60" y="205"/>
                        </a:lnTo>
                        <a:lnTo>
                          <a:pt x="69" y="231"/>
                        </a:lnTo>
                        <a:lnTo>
                          <a:pt x="82" y="256"/>
                        </a:lnTo>
                        <a:lnTo>
                          <a:pt x="100" y="277"/>
                        </a:lnTo>
                        <a:lnTo>
                          <a:pt x="122" y="295"/>
                        </a:lnTo>
                        <a:lnTo>
                          <a:pt x="146" y="309"/>
                        </a:lnTo>
                        <a:lnTo>
                          <a:pt x="174" y="317"/>
                        </a:lnTo>
                        <a:lnTo>
                          <a:pt x="203" y="320"/>
                        </a:lnTo>
                        <a:lnTo>
                          <a:pt x="233" y="317"/>
                        </a:lnTo>
                        <a:lnTo>
                          <a:pt x="259" y="309"/>
                        </a:lnTo>
                        <a:lnTo>
                          <a:pt x="285" y="295"/>
                        </a:lnTo>
                        <a:lnTo>
                          <a:pt x="306" y="277"/>
                        </a:lnTo>
                        <a:lnTo>
                          <a:pt x="323" y="256"/>
                        </a:lnTo>
                        <a:lnTo>
                          <a:pt x="337" y="231"/>
                        </a:lnTo>
                        <a:lnTo>
                          <a:pt x="345" y="205"/>
                        </a:lnTo>
                        <a:lnTo>
                          <a:pt x="348" y="175"/>
                        </a:lnTo>
                        <a:lnTo>
                          <a:pt x="348" y="174"/>
                        </a:lnTo>
                        <a:lnTo>
                          <a:pt x="350" y="170"/>
                        </a:lnTo>
                        <a:lnTo>
                          <a:pt x="352" y="166"/>
                        </a:lnTo>
                        <a:lnTo>
                          <a:pt x="355" y="164"/>
                        </a:lnTo>
                        <a:lnTo>
                          <a:pt x="359" y="163"/>
                        </a:lnTo>
                        <a:lnTo>
                          <a:pt x="363" y="163"/>
                        </a:lnTo>
                        <a:lnTo>
                          <a:pt x="374" y="160"/>
                        </a:lnTo>
                        <a:lnTo>
                          <a:pt x="381" y="152"/>
                        </a:lnTo>
                        <a:lnTo>
                          <a:pt x="385" y="141"/>
                        </a:lnTo>
                        <a:lnTo>
                          <a:pt x="385" y="107"/>
                        </a:lnTo>
                        <a:lnTo>
                          <a:pt x="383" y="98"/>
                        </a:lnTo>
                        <a:lnTo>
                          <a:pt x="378" y="90"/>
                        </a:lnTo>
                        <a:lnTo>
                          <a:pt x="372" y="86"/>
                        </a:lnTo>
                        <a:lnTo>
                          <a:pt x="363" y="84"/>
                        </a:lnTo>
                        <a:lnTo>
                          <a:pt x="357" y="84"/>
                        </a:lnTo>
                        <a:lnTo>
                          <a:pt x="353" y="82"/>
                        </a:lnTo>
                        <a:lnTo>
                          <a:pt x="351" y="79"/>
                        </a:lnTo>
                        <a:lnTo>
                          <a:pt x="350" y="76"/>
                        </a:lnTo>
                        <a:lnTo>
                          <a:pt x="350" y="73"/>
                        </a:lnTo>
                        <a:lnTo>
                          <a:pt x="351" y="10"/>
                        </a:lnTo>
                        <a:lnTo>
                          <a:pt x="351" y="7"/>
                        </a:lnTo>
                        <a:lnTo>
                          <a:pt x="355" y="2"/>
                        </a:lnTo>
                        <a:lnTo>
                          <a:pt x="358" y="0"/>
                        </a:lnTo>
                        <a:lnTo>
                          <a:pt x="365" y="0"/>
                        </a:lnTo>
                        <a:lnTo>
                          <a:pt x="368" y="2"/>
                        </a:lnTo>
                        <a:lnTo>
                          <a:pt x="370" y="5"/>
                        </a:lnTo>
                        <a:lnTo>
                          <a:pt x="373" y="11"/>
                        </a:lnTo>
                        <a:lnTo>
                          <a:pt x="372" y="64"/>
                        </a:lnTo>
                        <a:lnTo>
                          <a:pt x="386" y="69"/>
                        </a:lnTo>
                        <a:lnTo>
                          <a:pt x="397" y="78"/>
                        </a:lnTo>
                        <a:lnTo>
                          <a:pt x="405" y="91"/>
                        </a:lnTo>
                        <a:lnTo>
                          <a:pt x="407" y="107"/>
                        </a:lnTo>
                        <a:lnTo>
                          <a:pt x="407" y="141"/>
                        </a:lnTo>
                        <a:lnTo>
                          <a:pt x="405" y="156"/>
                        </a:lnTo>
                        <a:lnTo>
                          <a:pt x="397" y="170"/>
                        </a:lnTo>
                        <a:lnTo>
                          <a:pt x="385" y="179"/>
                        </a:lnTo>
                        <a:lnTo>
                          <a:pt x="370" y="185"/>
                        </a:lnTo>
                        <a:lnTo>
                          <a:pt x="365" y="217"/>
                        </a:lnTo>
                        <a:lnTo>
                          <a:pt x="355" y="247"/>
                        </a:lnTo>
                        <a:lnTo>
                          <a:pt x="339" y="273"/>
                        </a:lnTo>
                        <a:lnTo>
                          <a:pt x="319" y="296"/>
                        </a:lnTo>
                        <a:lnTo>
                          <a:pt x="293" y="316"/>
                        </a:lnTo>
                        <a:lnTo>
                          <a:pt x="266" y="330"/>
                        </a:lnTo>
                        <a:lnTo>
                          <a:pt x="236" y="339"/>
                        </a:lnTo>
                        <a:lnTo>
                          <a:pt x="203" y="342"/>
                        </a:lnTo>
                        <a:lnTo>
                          <a:pt x="170" y="339"/>
                        </a:lnTo>
                        <a:lnTo>
                          <a:pt x="141" y="330"/>
                        </a:lnTo>
                        <a:lnTo>
                          <a:pt x="112" y="316"/>
                        </a:lnTo>
                        <a:lnTo>
                          <a:pt x="88" y="296"/>
                        </a:lnTo>
                        <a:lnTo>
                          <a:pt x="67" y="273"/>
                        </a:lnTo>
                        <a:lnTo>
                          <a:pt x="51" y="247"/>
                        </a:lnTo>
                        <a:lnTo>
                          <a:pt x="40" y="217"/>
                        </a:lnTo>
                        <a:lnTo>
                          <a:pt x="36" y="185"/>
                        </a:lnTo>
                        <a:lnTo>
                          <a:pt x="22" y="179"/>
                        </a:lnTo>
                        <a:lnTo>
                          <a:pt x="10" y="170"/>
                        </a:lnTo>
                        <a:lnTo>
                          <a:pt x="2" y="156"/>
                        </a:lnTo>
                        <a:lnTo>
                          <a:pt x="0" y="141"/>
                        </a:lnTo>
                        <a:lnTo>
                          <a:pt x="0" y="107"/>
                        </a:lnTo>
                        <a:lnTo>
                          <a:pt x="2" y="91"/>
                        </a:lnTo>
                        <a:lnTo>
                          <a:pt x="10" y="78"/>
                        </a:lnTo>
                        <a:lnTo>
                          <a:pt x="21" y="69"/>
                        </a:lnTo>
                        <a:lnTo>
                          <a:pt x="35" y="64"/>
                        </a:lnTo>
                        <a:lnTo>
                          <a:pt x="34" y="11"/>
                        </a:lnTo>
                        <a:lnTo>
                          <a:pt x="34" y="8"/>
                        </a:lnTo>
                        <a:lnTo>
                          <a:pt x="36" y="5"/>
                        </a:lnTo>
                        <a:lnTo>
                          <a:pt x="38" y="2"/>
                        </a:lnTo>
                        <a:lnTo>
                          <a:pt x="42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accent1">
                        <a:lumMod val="50000"/>
                      </a:schemeClr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88" name="Freeform 447"/>
                  <p:cNvSpPr>
                    <a:spLocks/>
                  </p:cNvSpPr>
                  <p:nvPr/>
                </p:nvSpPr>
                <p:spPr bwMode="auto">
                  <a:xfrm>
                    <a:off x="1303338" y="5146675"/>
                    <a:ext cx="268288" cy="115888"/>
                  </a:xfrm>
                  <a:custGeom>
                    <a:avLst/>
                    <a:gdLst/>
                    <a:ahLst/>
                    <a:cxnLst>
                      <a:cxn ang="0">
                        <a:pos x="134" y="0"/>
                      </a:cxn>
                      <a:cxn ang="0">
                        <a:pos x="204" y="0"/>
                      </a:cxn>
                      <a:cxn ang="0">
                        <a:pos x="231" y="2"/>
                      </a:cxn>
                      <a:cxn ang="0">
                        <a:pos x="256" y="11"/>
                      </a:cxn>
                      <a:cxn ang="0">
                        <a:pos x="279" y="23"/>
                      </a:cxn>
                      <a:cxn ang="0">
                        <a:pos x="299" y="39"/>
                      </a:cxn>
                      <a:cxn ang="0">
                        <a:pos x="316" y="59"/>
                      </a:cxn>
                      <a:cxn ang="0">
                        <a:pos x="328" y="82"/>
                      </a:cxn>
                      <a:cxn ang="0">
                        <a:pos x="336" y="107"/>
                      </a:cxn>
                      <a:cxn ang="0">
                        <a:pos x="339" y="134"/>
                      </a:cxn>
                      <a:cxn ang="0">
                        <a:pos x="336" y="140"/>
                      </a:cxn>
                      <a:cxn ang="0">
                        <a:pos x="334" y="142"/>
                      </a:cxn>
                      <a:cxn ang="0">
                        <a:pos x="331" y="145"/>
                      </a:cxn>
                      <a:cxn ang="0">
                        <a:pos x="324" y="145"/>
                      </a:cxn>
                      <a:cxn ang="0">
                        <a:pos x="321" y="142"/>
                      </a:cxn>
                      <a:cxn ang="0">
                        <a:pos x="319" y="140"/>
                      </a:cxn>
                      <a:cxn ang="0">
                        <a:pos x="317" y="137"/>
                      </a:cxn>
                      <a:cxn ang="0">
                        <a:pos x="317" y="134"/>
                      </a:cxn>
                      <a:cxn ang="0">
                        <a:pos x="313" y="108"/>
                      </a:cxn>
                      <a:cxn ang="0">
                        <a:pos x="306" y="84"/>
                      </a:cxn>
                      <a:cxn ang="0">
                        <a:pos x="291" y="63"/>
                      </a:cxn>
                      <a:cxn ang="0">
                        <a:pos x="275" y="47"/>
                      </a:cxn>
                      <a:cxn ang="0">
                        <a:pos x="254" y="33"/>
                      </a:cxn>
                      <a:cxn ang="0">
                        <a:pos x="230" y="25"/>
                      </a:cxn>
                      <a:cxn ang="0">
                        <a:pos x="204" y="22"/>
                      </a:cxn>
                      <a:cxn ang="0">
                        <a:pos x="134" y="22"/>
                      </a:cxn>
                      <a:cxn ang="0">
                        <a:pos x="108" y="25"/>
                      </a:cxn>
                      <a:cxn ang="0">
                        <a:pos x="85" y="33"/>
                      </a:cxn>
                      <a:cxn ang="0">
                        <a:pos x="64" y="47"/>
                      </a:cxn>
                      <a:cxn ang="0">
                        <a:pos x="46" y="63"/>
                      </a:cxn>
                      <a:cxn ang="0">
                        <a:pos x="33" y="84"/>
                      </a:cxn>
                      <a:cxn ang="0">
                        <a:pos x="25" y="108"/>
                      </a:cxn>
                      <a:cxn ang="0">
                        <a:pos x="22" y="134"/>
                      </a:cxn>
                      <a:cxn ang="0">
                        <a:pos x="20" y="140"/>
                      </a:cxn>
                      <a:cxn ang="0">
                        <a:pos x="17" y="142"/>
                      </a:cxn>
                      <a:cxn ang="0">
                        <a:pos x="14" y="145"/>
                      </a:cxn>
                      <a:cxn ang="0">
                        <a:pos x="8" y="145"/>
                      </a:cxn>
                      <a:cxn ang="0">
                        <a:pos x="4" y="142"/>
                      </a:cxn>
                      <a:cxn ang="0">
                        <a:pos x="2" y="140"/>
                      </a:cxn>
                      <a:cxn ang="0">
                        <a:pos x="0" y="137"/>
                      </a:cxn>
                      <a:cxn ang="0">
                        <a:pos x="0" y="134"/>
                      </a:cxn>
                      <a:cxn ang="0">
                        <a:pos x="2" y="107"/>
                      </a:cxn>
                      <a:cxn ang="0">
                        <a:pos x="10" y="82"/>
                      </a:cxn>
                      <a:cxn ang="0">
                        <a:pos x="23" y="59"/>
                      </a:cxn>
                      <a:cxn ang="0">
                        <a:pos x="38" y="39"/>
                      </a:cxn>
                      <a:cxn ang="0">
                        <a:pos x="59" y="23"/>
                      </a:cxn>
                      <a:cxn ang="0">
                        <a:pos x="81" y="11"/>
                      </a:cxn>
                      <a:cxn ang="0">
                        <a:pos x="107" y="2"/>
                      </a:cxn>
                      <a:cxn ang="0">
                        <a:pos x="134" y="0"/>
                      </a:cxn>
                    </a:cxnLst>
                    <a:rect l="0" t="0" r="r" b="b"/>
                    <a:pathLst>
                      <a:path w="339" h="145">
                        <a:moveTo>
                          <a:pt x="134" y="0"/>
                        </a:moveTo>
                        <a:lnTo>
                          <a:pt x="204" y="0"/>
                        </a:lnTo>
                        <a:lnTo>
                          <a:pt x="231" y="2"/>
                        </a:lnTo>
                        <a:lnTo>
                          <a:pt x="256" y="11"/>
                        </a:lnTo>
                        <a:lnTo>
                          <a:pt x="279" y="23"/>
                        </a:lnTo>
                        <a:lnTo>
                          <a:pt x="299" y="39"/>
                        </a:lnTo>
                        <a:lnTo>
                          <a:pt x="316" y="59"/>
                        </a:lnTo>
                        <a:lnTo>
                          <a:pt x="328" y="82"/>
                        </a:lnTo>
                        <a:lnTo>
                          <a:pt x="336" y="107"/>
                        </a:lnTo>
                        <a:lnTo>
                          <a:pt x="339" y="134"/>
                        </a:lnTo>
                        <a:lnTo>
                          <a:pt x="336" y="140"/>
                        </a:lnTo>
                        <a:lnTo>
                          <a:pt x="334" y="142"/>
                        </a:lnTo>
                        <a:lnTo>
                          <a:pt x="331" y="145"/>
                        </a:lnTo>
                        <a:lnTo>
                          <a:pt x="324" y="145"/>
                        </a:lnTo>
                        <a:lnTo>
                          <a:pt x="321" y="142"/>
                        </a:lnTo>
                        <a:lnTo>
                          <a:pt x="319" y="140"/>
                        </a:lnTo>
                        <a:lnTo>
                          <a:pt x="317" y="137"/>
                        </a:lnTo>
                        <a:lnTo>
                          <a:pt x="317" y="134"/>
                        </a:lnTo>
                        <a:lnTo>
                          <a:pt x="313" y="108"/>
                        </a:lnTo>
                        <a:lnTo>
                          <a:pt x="306" y="84"/>
                        </a:lnTo>
                        <a:lnTo>
                          <a:pt x="291" y="63"/>
                        </a:lnTo>
                        <a:lnTo>
                          <a:pt x="275" y="47"/>
                        </a:lnTo>
                        <a:lnTo>
                          <a:pt x="254" y="33"/>
                        </a:lnTo>
                        <a:lnTo>
                          <a:pt x="230" y="25"/>
                        </a:lnTo>
                        <a:lnTo>
                          <a:pt x="204" y="22"/>
                        </a:lnTo>
                        <a:lnTo>
                          <a:pt x="134" y="22"/>
                        </a:lnTo>
                        <a:lnTo>
                          <a:pt x="108" y="25"/>
                        </a:lnTo>
                        <a:lnTo>
                          <a:pt x="85" y="33"/>
                        </a:lnTo>
                        <a:lnTo>
                          <a:pt x="64" y="47"/>
                        </a:lnTo>
                        <a:lnTo>
                          <a:pt x="46" y="63"/>
                        </a:lnTo>
                        <a:lnTo>
                          <a:pt x="33" y="84"/>
                        </a:lnTo>
                        <a:lnTo>
                          <a:pt x="25" y="108"/>
                        </a:lnTo>
                        <a:lnTo>
                          <a:pt x="22" y="134"/>
                        </a:lnTo>
                        <a:lnTo>
                          <a:pt x="20" y="140"/>
                        </a:lnTo>
                        <a:lnTo>
                          <a:pt x="17" y="142"/>
                        </a:lnTo>
                        <a:lnTo>
                          <a:pt x="14" y="145"/>
                        </a:lnTo>
                        <a:lnTo>
                          <a:pt x="8" y="145"/>
                        </a:lnTo>
                        <a:lnTo>
                          <a:pt x="4" y="142"/>
                        </a:lnTo>
                        <a:lnTo>
                          <a:pt x="2" y="140"/>
                        </a:lnTo>
                        <a:lnTo>
                          <a:pt x="0" y="137"/>
                        </a:lnTo>
                        <a:lnTo>
                          <a:pt x="0" y="134"/>
                        </a:lnTo>
                        <a:lnTo>
                          <a:pt x="2" y="107"/>
                        </a:lnTo>
                        <a:lnTo>
                          <a:pt x="10" y="82"/>
                        </a:lnTo>
                        <a:lnTo>
                          <a:pt x="23" y="59"/>
                        </a:lnTo>
                        <a:lnTo>
                          <a:pt x="38" y="39"/>
                        </a:lnTo>
                        <a:lnTo>
                          <a:pt x="59" y="23"/>
                        </a:lnTo>
                        <a:lnTo>
                          <a:pt x="81" y="11"/>
                        </a:lnTo>
                        <a:lnTo>
                          <a:pt x="107" y="2"/>
                        </a:lnTo>
                        <a:lnTo>
                          <a:pt x="134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accent1">
                        <a:lumMod val="50000"/>
                      </a:schemeClr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89" name="Freeform 448"/>
                  <p:cNvSpPr>
                    <a:spLocks/>
                  </p:cNvSpPr>
                  <p:nvPr/>
                </p:nvSpPr>
                <p:spPr bwMode="auto">
                  <a:xfrm>
                    <a:off x="1281113" y="5219700"/>
                    <a:ext cx="290513" cy="128588"/>
                  </a:xfrm>
                  <a:custGeom>
                    <a:avLst/>
                    <a:gdLst/>
                    <a:ahLst/>
                    <a:cxnLst>
                      <a:cxn ang="0">
                        <a:pos x="244" y="0"/>
                      </a:cxn>
                      <a:cxn ang="0">
                        <a:pos x="274" y="27"/>
                      </a:cxn>
                      <a:cxn ang="0">
                        <a:pos x="312" y="55"/>
                      </a:cxn>
                      <a:cxn ang="0">
                        <a:pos x="340" y="67"/>
                      </a:cxn>
                      <a:cxn ang="0">
                        <a:pos x="358" y="68"/>
                      </a:cxn>
                      <a:cxn ang="0">
                        <a:pos x="363" y="72"/>
                      </a:cxn>
                      <a:cxn ang="0">
                        <a:pos x="367" y="79"/>
                      </a:cxn>
                      <a:cxn ang="0">
                        <a:pos x="364" y="86"/>
                      </a:cxn>
                      <a:cxn ang="0">
                        <a:pos x="356" y="90"/>
                      </a:cxn>
                      <a:cxn ang="0">
                        <a:pos x="330" y="87"/>
                      </a:cxn>
                      <a:cxn ang="0">
                        <a:pos x="288" y="67"/>
                      </a:cxn>
                      <a:cxn ang="0">
                        <a:pos x="254" y="40"/>
                      </a:cxn>
                      <a:cxn ang="0">
                        <a:pos x="237" y="35"/>
                      </a:cxn>
                      <a:cxn ang="0">
                        <a:pos x="215" y="52"/>
                      </a:cxn>
                      <a:cxn ang="0">
                        <a:pos x="184" y="64"/>
                      </a:cxn>
                      <a:cxn ang="0">
                        <a:pos x="141" y="69"/>
                      </a:cxn>
                      <a:cxn ang="0">
                        <a:pos x="114" y="81"/>
                      </a:cxn>
                      <a:cxn ang="0">
                        <a:pos x="104" y="113"/>
                      </a:cxn>
                      <a:cxn ang="0">
                        <a:pos x="77" y="144"/>
                      </a:cxn>
                      <a:cxn ang="0">
                        <a:pos x="37" y="159"/>
                      </a:cxn>
                      <a:cxn ang="0">
                        <a:pos x="5" y="159"/>
                      </a:cxn>
                      <a:cxn ang="0">
                        <a:pos x="0" y="154"/>
                      </a:cxn>
                      <a:cxn ang="0">
                        <a:pos x="2" y="144"/>
                      </a:cxn>
                      <a:cxn ang="0">
                        <a:pos x="8" y="140"/>
                      </a:cxn>
                      <a:cxn ang="0">
                        <a:pos x="32" y="138"/>
                      </a:cxn>
                      <a:cxn ang="0">
                        <a:pos x="65" y="126"/>
                      </a:cxn>
                      <a:cxn ang="0">
                        <a:pos x="85" y="103"/>
                      </a:cxn>
                      <a:cxn ang="0">
                        <a:pos x="93" y="77"/>
                      </a:cxn>
                      <a:cxn ang="0">
                        <a:pos x="94" y="49"/>
                      </a:cxn>
                      <a:cxn ang="0">
                        <a:pos x="101" y="44"/>
                      </a:cxn>
                      <a:cxn ang="0">
                        <a:pos x="131" y="47"/>
                      </a:cxn>
                      <a:cxn ang="0">
                        <a:pos x="175" y="44"/>
                      </a:cxn>
                      <a:cxn ang="0">
                        <a:pos x="205" y="32"/>
                      </a:cxn>
                      <a:cxn ang="0">
                        <a:pos x="224" y="18"/>
                      </a:cxn>
                      <a:cxn ang="0">
                        <a:pos x="232" y="8"/>
                      </a:cxn>
                      <a:cxn ang="0">
                        <a:pos x="236" y="3"/>
                      </a:cxn>
                    </a:cxnLst>
                    <a:rect l="0" t="0" r="r" b="b"/>
                    <a:pathLst>
                      <a:path w="367" h="162">
                        <a:moveTo>
                          <a:pt x="242" y="0"/>
                        </a:moveTo>
                        <a:lnTo>
                          <a:pt x="244" y="0"/>
                        </a:lnTo>
                        <a:lnTo>
                          <a:pt x="249" y="2"/>
                        </a:lnTo>
                        <a:lnTo>
                          <a:pt x="274" y="27"/>
                        </a:lnTo>
                        <a:lnTo>
                          <a:pt x="285" y="37"/>
                        </a:lnTo>
                        <a:lnTo>
                          <a:pt x="312" y="55"/>
                        </a:lnTo>
                        <a:lnTo>
                          <a:pt x="326" y="63"/>
                        </a:lnTo>
                        <a:lnTo>
                          <a:pt x="340" y="67"/>
                        </a:lnTo>
                        <a:lnTo>
                          <a:pt x="354" y="68"/>
                        </a:lnTo>
                        <a:lnTo>
                          <a:pt x="358" y="68"/>
                        </a:lnTo>
                        <a:lnTo>
                          <a:pt x="361" y="70"/>
                        </a:lnTo>
                        <a:lnTo>
                          <a:pt x="363" y="72"/>
                        </a:lnTo>
                        <a:lnTo>
                          <a:pt x="365" y="76"/>
                        </a:lnTo>
                        <a:lnTo>
                          <a:pt x="367" y="79"/>
                        </a:lnTo>
                        <a:lnTo>
                          <a:pt x="367" y="82"/>
                        </a:lnTo>
                        <a:lnTo>
                          <a:pt x="364" y="86"/>
                        </a:lnTo>
                        <a:lnTo>
                          <a:pt x="362" y="88"/>
                        </a:lnTo>
                        <a:lnTo>
                          <a:pt x="356" y="90"/>
                        </a:lnTo>
                        <a:lnTo>
                          <a:pt x="352" y="90"/>
                        </a:lnTo>
                        <a:lnTo>
                          <a:pt x="330" y="87"/>
                        </a:lnTo>
                        <a:lnTo>
                          <a:pt x="308" y="78"/>
                        </a:lnTo>
                        <a:lnTo>
                          <a:pt x="288" y="67"/>
                        </a:lnTo>
                        <a:lnTo>
                          <a:pt x="270" y="54"/>
                        </a:lnTo>
                        <a:lnTo>
                          <a:pt x="254" y="40"/>
                        </a:lnTo>
                        <a:lnTo>
                          <a:pt x="243" y="29"/>
                        </a:lnTo>
                        <a:lnTo>
                          <a:pt x="237" y="35"/>
                        </a:lnTo>
                        <a:lnTo>
                          <a:pt x="227" y="43"/>
                        </a:lnTo>
                        <a:lnTo>
                          <a:pt x="215" y="52"/>
                        </a:lnTo>
                        <a:lnTo>
                          <a:pt x="200" y="58"/>
                        </a:lnTo>
                        <a:lnTo>
                          <a:pt x="184" y="64"/>
                        </a:lnTo>
                        <a:lnTo>
                          <a:pt x="164" y="68"/>
                        </a:lnTo>
                        <a:lnTo>
                          <a:pt x="141" y="69"/>
                        </a:lnTo>
                        <a:lnTo>
                          <a:pt x="115" y="68"/>
                        </a:lnTo>
                        <a:lnTo>
                          <a:pt x="114" y="81"/>
                        </a:lnTo>
                        <a:lnTo>
                          <a:pt x="110" y="97"/>
                        </a:lnTo>
                        <a:lnTo>
                          <a:pt x="104" y="113"/>
                        </a:lnTo>
                        <a:lnTo>
                          <a:pt x="93" y="130"/>
                        </a:lnTo>
                        <a:lnTo>
                          <a:pt x="77" y="144"/>
                        </a:lnTo>
                        <a:lnTo>
                          <a:pt x="59" y="154"/>
                        </a:lnTo>
                        <a:lnTo>
                          <a:pt x="37" y="159"/>
                        </a:lnTo>
                        <a:lnTo>
                          <a:pt x="11" y="162"/>
                        </a:lnTo>
                        <a:lnTo>
                          <a:pt x="5" y="159"/>
                        </a:lnTo>
                        <a:lnTo>
                          <a:pt x="2" y="157"/>
                        </a:lnTo>
                        <a:lnTo>
                          <a:pt x="0" y="154"/>
                        </a:lnTo>
                        <a:lnTo>
                          <a:pt x="0" y="147"/>
                        </a:lnTo>
                        <a:lnTo>
                          <a:pt x="2" y="144"/>
                        </a:lnTo>
                        <a:lnTo>
                          <a:pt x="5" y="142"/>
                        </a:lnTo>
                        <a:lnTo>
                          <a:pt x="8" y="140"/>
                        </a:lnTo>
                        <a:lnTo>
                          <a:pt x="11" y="140"/>
                        </a:lnTo>
                        <a:lnTo>
                          <a:pt x="32" y="138"/>
                        </a:lnTo>
                        <a:lnTo>
                          <a:pt x="50" y="134"/>
                        </a:lnTo>
                        <a:lnTo>
                          <a:pt x="65" y="126"/>
                        </a:lnTo>
                        <a:lnTo>
                          <a:pt x="76" y="115"/>
                        </a:lnTo>
                        <a:lnTo>
                          <a:pt x="85" y="103"/>
                        </a:lnTo>
                        <a:lnTo>
                          <a:pt x="89" y="90"/>
                        </a:lnTo>
                        <a:lnTo>
                          <a:pt x="93" y="77"/>
                        </a:lnTo>
                        <a:lnTo>
                          <a:pt x="93" y="52"/>
                        </a:lnTo>
                        <a:lnTo>
                          <a:pt x="94" y="49"/>
                        </a:lnTo>
                        <a:lnTo>
                          <a:pt x="98" y="45"/>
                        </a:lnTo>
                        <a:lnTo>
                          <a:pt x="101" y="44"/>
                        </a:lnTo>
                        <a:lnTo>
                          <a:pt x="105" y="44"/>
                        </a:lnTo>
                        <a:lnTo>
                          <a:pt x="131" y="47"/>
                        </a:lnTo>
                        <a:lnTo>
                          <a:pt x="155" y="47"/>
                        </a:lnTo>
                        <a:lnTo>
                          <a:pt x="175" y="44"/>
                        </a:lnTo>
                        <a:lnTo>
                          <a:pt x="192" y="38"/>
                        </a:lnTo>
                        <a:lnTo>
                          <a:pt x="205" y="32"/>
                        </a:lnTo>
                        <a:lnTo>
                          <a:pt x="216" y="24"/>
                        </a:lnTo>
                        <a:lnTo>
                          <a:pt x="224" y="18"/>
                        </a:lnTo>
                        <a:lnTo>
                          <a:pt x="229" y="12"/>
                        </a:lnTo>
                        <a:lnTo>
                          <a:pt x="232" y="8"/>
                        </a:lnTo>
                        <a:lnTo>
                          <a:pt x="233" y="5"/>
                        </a:lnTo>
                        <a:lnTo>
                          <a:pt x="236" y="3"/>
                        </a:lnTo>
                        <a:lnTo>
                          <a:pt x="242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accent1">
                        <a:lumMod val="50000"/>
                      </a:schemeClr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90" name="Freeform 449"/>
                  <p:cNvSpPr>
                    <a:spLocks/>
                  </p:cNvSpPr>
                  <p:nvPr/>
                </p:nvSpPr>
                <p:spPr bwMode="auto">
                  <a:xfrm>
                    <a:off x="1404938" y="5427663"/>
                    <a:ext cx="65088" cy="17463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73" y="0"/>
                      </a:cxn>
                      <a:cxn ang="0">
                        <a:pos x="77" y="2"/>
                      </a:cxn>
                      <a:cxn ang="0">
                        <a:pos x="79" y="4"/>
                      </a:cxn>
                      <a:cxn ang="0">
                        <a:pos x="80" y="6"/>
                      </a:cxn>
                      <a:cxn ang="0">
                        <a:pos x="81" y="10"/>
                      </a:cxn>
                      <a:cxn ang="0">
                        <a:pos x="79" y="16"/>
                      </a:cxn>
                      <a:cxn ang="0">
                        <a:pos x="77" y="18"/>
                      </a:cxn>
                      <a:cxn ang="0">
                        <a:pos x="73" y="21"/>
                      </a:cxn>
                      <a:cxn ang="0">
                        <a:pos x="7" y="21"/>
                      </a:cxn>
                      <a:cxn ang="0">
                        <a:pos x="4" y="18"/>
                      </a:cxn>
                      <a:cxn ang="0">
                        <a:pos x="2" y="16"/>
                      </a:cxn>
                      <a:cxn ang="0">
                        <a:pos x="0" y="13"/>
                      </a:cxn>
                      <a:cxn ang="0">
                        <a:pos x="0" y="6"/>
                      </a:cxn>
                      <a:cxn ang="0">
                        <a:pos x="4" y="2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81" h="21">
                        <a:moveTo>
                          <a:pt x="7" y="0"/>
                        </a:moveTo>
                        <a:lnTo>
                          <a:pt x="73" y="0"/>
                        </a:lnTo>
                        <a:lnTo>
                          <a:pt x="77" y="2"/>
                        </a:lnTo>
                        <a:lnTo>
                          <a:pt x="79" y="4"/>
                        </a:lnTo>
                        <a:lnTo>
                          <a:pt x="80" y="6"/>
                        </a:lnTo>
                        <a:lnTo>
                          <a:pt x="81" y="10"/>
                        </a:lnTo>
                        <a:lnTo>
                          <a:pt x="79" y="16"/>
                        </a:lnTo>
                        <a:lnTo>
                          <a:pt x="77" y="18"/>
                        </a:lnTo>
                        <a:lnTo>
                          <a:pt x="73" y="21"/>
                        </a:lnTo>
                        <a:lnTo>
                          <a:pt x="7" y="21"/>
                        </a:lnTo>
                        <a:lnTo>
                          <a:pt x="4" y="18"/>
                        </a:lnTo>
                        <a:lnTo>
                          <a:pt x="2" y="16"/>
                        </a:lnTo>
                        <a:lnTo>
                          <a:pt x="0" y="13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accent1">
                        <a:lumMod val="50000"/>
                      </a:schemeClr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  <p:sp>
              <p:nvSpPr>
                <p:cNvPr id="364" name="Freeform 14099"/>
                <p:cNvSpPr>
                  <a:spLocks noChangeAspect="1" noEditPoints="1"/>
                </p:cNvSpPr>
                <p:nvPr/>
              </p:nvSpPr>
              <p:spPr bwMode="auto">
                <a:xfrm>
                  <a:off x="992386" y="2554344"/>
                  <a:ext cx="725596" cy="720000"/>
                </a:xfrm>
                <a:custGeom>
                  <a:avLst/>
                  <a:gdLst/>
                  <a:ahLst/>
                  <a:cxnLst>
                    <a:cxn ang="0">
                      <a:pos x="606" y="647"/>
                    </a:cxn>
                    <a:cxn ang="0">
                      <a:pos x="153" y="647"/>
                    </a:cxn>
                    <a:cxn ang="0">
                      <a:pos x="666" y="627"/>
                    </a:cxn>
                    <a:cxn ang="0">
                      <a:pos x="202" y="624"/>
                    </a:cxn>
                    <a:cxn ang="0">
                      <a:pos x="470" y="544"/>
                    </a:cxn>
                    <a:cxn ang="0">
                      <a:pos x="391" y="538"/>
                    </a:cxn>
                    <a:cxn ang="0">
                      <a:pos x="202" y="551"/>
                    </a:cxn>
                    <a:cxn ang="0">
                      <a:pos x="559" y="448"/>
                    </a:cxn>
                    <a:cxn ang="0">
                      <a:pos x="231" y="441"/>
                    </a:cxn>
                    <a:cxn ang="0">
                      <a:pos x="263" y="457"/>
                    </a:cxn>
                    <a:cxn ang="0">
                      <a:pos x="253" y="437"/>
                    </a:cxn>
                    <a:cxn ang="0">
                      <a:pos x="295" y="450"/>
                    </a:cxn>
                    <a:cxn ang="0">
                      <a:pos x="324" y="423"/>
                    </a:cxn>
                    <a:cxn ang="0">
                      <a:pos x="574" y="411"/>
                    </a:cxn>
                    <a:cxn ang="0">
                      <a:pos x="213" y="425"/>
                    </a:cxn>
                    <a:cxn ang="0">
                      <a:pos x="485" y="396"/>
                    </a:cxn>
                    <a:cxn ang="0">
                      <a:pos x="245" y="398"/>
                    </a:cxn>
                    <a:cxn ang="0">
                      <a:pos x="437" y="387"/>
                    </a:cxn>
                    <a:cxn ang="0">
                      <a:pos x="421" y="405"/>
                    </a:cxn>
                    <a:cxn ang="0">
                      <a:pos x="594" y="377"/>
                    </a:cxn>
                    <a:cxn ang="0">
                      <a:pos x="231" y="359"/>
                    </a:cxn>
                    <a:cxn ang="0">
                      <a:pos x="517" y="381"/>
                    </a:cxn>
                    <a:cxn ang="0">
                      <a:pos x="242" y="378"/>
                    </a:cxn>
                    <a:cxn ang="0">
                      <a:pos x="437" y="366"/>
                    </a:cxn>
                    <a:cxn ang="0">
                      <a:pos x="574" y="335"/>
                    </a:cxn>
                    <a:cxn ang="0">
                      <a:pos x="391" y="334"/>
                    </a:cxn>
                    <a:cxn ang="0">
                      <a:pos x="532" y="345"/>
                    </a:cxn>
                    <a:cxn ang="0">
                      <a:pos x="485" y="315"/>
                    </a:cxn>
                    <a:cxn ang="0">
                      <a:pos x="253" y="334"/>
                    </a:cxn>
                    <a:cxn ang="0">
                      <a:pos x="470" y="331"/>
                    </a:cxn>
                    <a:cxn ang="0">
                      <a:pos x="574" y="296"/>
                    </a:cxn>
                    <a:cxn ang="0">
                      <a:pos x="391" y="292"/>
                    </a:cxn>
                    <a:cxn ang="0">
                      <a:pos x="532" y="305"/>
                    </a:cxn>
                    <a:cxn ang="0">
                      <a:pos x="499" y="276"/>
                    </a:cxn>
                    <a:cxn ang="0">
                      <a:pos x="248" y="294"/>
                    </a:cxn>
                    <a:cxn ang="0">
                      <a:pos x="437" y="282"/>
                    </a:cxn>
                    <a:cxn ang="0">
                      <a:pos x="273" y="286"/>
                    </a:cxn>
                    <a:cxn ang="0">
                      <a:pos x="324" y="248"/>
                    </a:cxn>
                    <a:cxn ang="0">
                      <a:pos x="532" y="246"/>
                    </a:cxn>
                    <a:cxn ang="0">
                      <a:pos x="517" y="262"/>
                    </a:cxn>
                    <a:cxn ang="0">
                      <a:pos x="242" y="256"/>
                    </a:cxn>
                    <a:cxn ang="0">
                      <a:pos x="574" y="240"/>
                    </a:cxn>
                    <a:cxn ang="0">
                      <a:pos x="284" y="241"/>
                    </a:cxn>
                    <a:cxn ang="0">
                      <a:pos x="532" y="207"/>
                    </a:cxn>
                    <a:cxn ang="0">
                      <a:pos x="305" y="213"/>
                    </a:cxn>
                    <a:cxn ang="0">
                      <a:pos x="517" y="202"/>
                    </a:cxn>
                    <a:cxn ang="0">
                      <a:pos x="245" y="214"/>
                    </a:cxn>
                    <a:cxn ang="0">
                      <a:pos x="594" y="207"/>
                    </a:cxn>
                    <a:cxn ang="0">
                      <a:pos x="295" y="195"/>
                    </a:cxn>
                    <a:cxn ang="0">
                      <a:pos x="532" y="167"/>
                    </a:cxn>
                    <a:cxn ang="0">
                      <a:pos x="305" y="170"/>
                    </a:cxn>
                    <a:cxn ang="0">
                      <a:pos x="485" y="151"/>
                    </a:cxn>
                    <a:cxn ang="0">
                      <a:pos x="258" y="167"/>
                    </a:cxn>
                    <a:cxn ang="0">
                      <a:pos x="258" y="146"/>
                    </a:cxn>
                    <a:cxn ang="0">
                      <a:pos x="273" y="162"/>
                    </a:cxn>
                    <a:cxn ang="0">
                      <a:pos x="324" y="141"/>
                    </a:cxn>
                    <a:cxn ang="0">
                      <a:pos x="362" y="82"/>
                    </a:cxn>
                    <a:cxn ang="0">
                      <a:pos x="336" y="36"/>
                    </a:cxn>
                    <a:cxn ang="0">
                      <a:pos x="478" y="53"/>
                    </a:cxn>
                    <a:cxn ang="0">
                      <a:pos x="678" y="530"/>
                    </a:cxn>
                    <a:cxn ang="0">
                      <a:pos x="84" y="506"/>
                    </a:cxn>
                  </a:cxnLst>
                  <a:rect l="0" t="0" r="r" b="b"/>
                  <a:pathLst>
                    <a:path w="778" h="772">
                      <a:moveTo>
                        <a:pt x="0" y="733"/>
                      </a:moveTo>
                      <a:lnTo>
                        <a:pt x="778" y="733"/>
                      </a:lnTo>
                      <a:lnTo>
                        <a:pt x="778" y="772"/>
                      </a:lnTo>
                      <a:lnTo>
                        <a:pt x="0" y="772"/>
                      </a:lnTo>
                      <a:lnTo>
                        <a:pt x="0" y="733"/>
                      </a:lnTo>
                      <a:close/>
                      <a:moveTo>
                        <a:pt x="391" y="644"/>
                      </a:moveTo>
                      <a:lnTo>
                        <a:pt x="470" y="645"/>
                      </a:lnTo>
                      <a:lnTo>
                        <a:pt x="543" y="646"/>
                      </a:lnTo>
                      <a:lnTo>
                        <a:pt x="606" y="647"/>
                      </a:lnTo>
                      <a:lnTo>
                        <a:pt x="666" y="648"/>
                      </a:lnTo>
                      <a:lnTo>
                        <a:pt x="666" y="671"/>
                      </a:lnTo>
                      <a:lnTo>
                        <a:pt x="391" y="671"/>
                      </a:lnTo>
                      <a:lnTo>
                        <a:pt x="391" y="644"/>
                      </a:lnTo>
                      <a:close/>
                      <a:moveTo>
                        <a:pt x="317" y="644"/>
                      </a:moveTo>
                      <a:lnTo>
                        <a:pt x="317" y="671"/>
                      </a:lnTo>
                      <a:lnTo>
                        <a:pt x="107" y="671"/>
                      </a:lnTo>
                      <a:lnTo>
                        <a:pt x="107" y="648"/>
                      </a:lnTo>
                      <a:lnTo>
                        <a:pt x="153" y="647"/>
                      </a:lnTo>
                      <a:lnTo>
                        <a:pt x="202" y="646"/>
                      </a:lnTo>
                      <a:lnTo>
                        <a:pt x="256" y="645"/>
                      </a:lnTo>
                      <a:lnTo>
                        <a:pt x="317" y="644"/>
                      </a:lnTo>
                      <a:close/>
                      <a:moveTo>
                        <a:pt x="391" y="591"/>
                      </a:moveTo>
                      <a:lnTo>
                        <a:pt x="470" y="596"/>
                      </a:lnTo>
                      <a:lnTo>
                        <a:pt x="543" y="600"/>
                      </a:lnTo>
                      <a:lnTo>
                        <a:pt x="606" y="603"/>
                      </a:lnTo>
                      <a:lnTo>
                        <a:pt x="666" y="605"/>
                      </a:lnTo>
                      <a:lnTo>
                        <a:pt x="666" y="627"/>
                      </a:lnTo>
                      <a:lnTo>
                        <a:pt x="606" y="626"/>
                      </a:lnTo>
                      <a:lnTo>
                        <a:pt x="543" y="624"/>
                      </a:lnTo>
                      <a:lnTo>
                        <a:pt x="470" y="622"/>
                      </a:lnTo>
                      <a:lnTo>
                        <a:pt x="391" y="618"/>
                      </a:lnTo>
                      <a:lnTo>
                        <a:pt x="391" y="591"/>
                      </a:lnTo>
                      <a:close/>
                      <a:moveTo>
                        <a:pt x="317" y="591"/>
                      </a:moveTo>
                      <a:lnTo>
                        <a:pt x="317" y="618"/>
                      </a:lnTo>
                      <a:lnTo>
                        <a:pt x="256" y="622"/>
                      </a:lnTo>
                      <a:lnTo>
                        <a:pt x="202" y="624"/>
                      </a:lnTo>
                      <a:lnTo>
                        <a:pt x="153" y="626"/>
                      </a:lnTo>
                      <a:lnTo>
                        <a:pt x="107" y="627"/>
                      </a:lnTo>
                      <a:lnTo>
                        <a:pt x="107" y="605"/>
                      </a:lnTo>
                      <a:lnTo>
                        <a:pt x="153" y="603"/>
                      </a:lnTo>
                      <a:lnTo>
                        <a:pt x="202" y="600"/>
                      </a:lnTo>
                      <a:lnTo>
                        <a:pt x="256" y="596"/>
                      </a:lnTo>
                      <a:lnTo>
                        <a:pt x="317" y="591"/>
                      </a:lnTo>
                      <a:close/>
                      <a:moveTo>
                        <a:pt x="391" y="538"/>
                      </a:moveTo>
                      <a:lnTo>
                        <a:pt x="470" y="544"/>
                      </a:lnTo>
                      <a:lnTo>
                        <a:pt x="543" y="551"/>
                      </a:lnTo>
                      <a:lnTo>
                        <a:pt x="606" y="556"/>
                      </a:lnTo>
                      <a:lnTo>
                        <a:pt x="666" y="562"/>
                      </a:lnTo>
                      <a:lnTo>
                        <a:pt x="666" y="584"/>
                      </a:lnTo>
                      <a:lnTo>
                        <a:pt x="606" y="579"/>
                      </a:lnTo>
                      <a:lnTo>
                        <a:pt x="543" y="575"/>
                      </a:lnTo>
                      <a:lnTo>
                        <a:pt x="470" y="570"/>
                      </a:lnTo>
                      <a:lnTo>
                        <a:pt x="391" y="565"/>
                      </a:lnTo>
                      <a:lnTo>
                        <a:pt x="391" y="538"/>
                      </a:lnTo>
                      <a:close/>
                      <a:moveTo>
                        <a:pt x="317" y="538"/>
                      </a:moveTo>
                      <a:lnTo>
                        <a:pt x="317" y="565"/>
                      </a:lnTo>
                      <a:lnTo>
                        <a:pt x="256" y="570"/>
                      </a:lnTo>
                      <a:lnTo>
                        <a:pt x="202" y="575"/>
                      </a:lnTo>
                      <a:lnTo>
                        <a:pt x="153" y="579"/>
                      </a:lnTo>
                      <a:lnTo>
                        <a:pt x="107" y="584"/>
                      </a:lnTo>
                      <a:lnTo>
                        <a:pt x="107" y="562"/>
                      </a:lnTo>
                      <a:lnTo>
                        <a:pt x="153" y="556"/>
                      </a:lnTo>
                      <a:lnTo>
                        <a:pt x="202" y="551"/>
                      </a:lnTo>
                      <a:lnTo>
                        <a:pt x="256" y="544"/>
                      </a:lnTo>
                      <a:lnTo>
                        <a:pt x="317" y="538"/>
                      </a:lnTo>
                      <a:close/>
                      <a:moveTo>
                        <a:pt x="574" y="450"/>
                      </a:moveTo>
                      <a:lnTo>
                        <a:pt x="594" y="452"/>
                      </a:lnTo>
                      <a:lnTo>
                        <a:pt x="594" y="472"/>
                      </a:lnTo>
                      <a:lnTo>
                        <a:pt x="574" y="470"/>
                      </a:lnTo>
                      <a:lnTo>
                        <a:pt x="574" y="450"/>
                      </a:lnTo>
                      <a:close/>
                      <a:moveTo>
                        <a:pt x="532" y="444"/>
                      </a:moveTo>
                      <a:lnTo>
                        <a:pt x="559" y="448"/>
                      </a:lnTo>
                      <a:lnTo>
                        <a:pt x="559" y="468"/>
                      </a:lnTo>
                      <a:lnTo>
                        <a:pt x="532" y="463"/>
                      </a:lnTo>
                      <a:lnTo>
                        <a:pt x="532" y="444"/>
                      </a:lnTo>
                      <a:close/>
                      <a:moveTo>
                        <a:pt x="231" y="441"/>
                      </a:moveTo>
                      <a:lnTo>
                        <a:pt x="231" y="462"/>
                      </a:lnTo>
                      <a:lnTo>
                        <a:pt x="213" y="465"/>
                      </a:lnTo>
                      <a:lnTo>
                        <a:pt x="213" y="446"/>
                      </a:lnTo>
                      <a:lnTo>
                        <a:pt x="223" y="444"/>
                      </a:lnTo>
                      <a:lnTo>
                        <a:pt x="231" y="441"/>
                      </a:lnTo>
                      <a:close/>
                      <a:moveTo>
                        <a:pt x="485" y="436"/>
                      </a:moveTo>
                      <a:lnTo>
                        <a:pt x="499" y="438"/>
                      </a:lnTo>
                      <a:lnTo>
                        <a:pt x="517" y="441"/>
                      </a:lnTo>
                      <a:lnTo>
                        <a:pt x="517" y="461"/>
                      </a:lnTo>
                      <a:lnTo>
                        <a:pt x="499" y="459"/>
                      </a:lnTo>
                      <a:lnTo>
                        <a:pt x="485" y="457"/>
                      </a:lnTo>
                      <a:lnTo>
                        <a:pt x="485" y="436"/>
                      </a:lnTo>
                      <a:close/>
                      <a:moveTo>
                        <a:pt x="263" y="435"/>
                      </a:moveTo>
                      <a:lnTo>
                        <a:pt x="263" y="457"/>
                      </a:lnTo>
                      <a:lnTo>
                        <a:pt x="258" y="458"/>
                      </a:lnTo>
                      <a:lnTo>
                        <a:pt x="253" y="458"/>
                      </a:lnTo>
                      <a:lnTo>
                        <a:pt x="250" y="459"/>
                      </a:lnTo>
                      <a:lnTo>
                        <a:pt x="245" y="460"/>
                      </a:lnTo>
                      <a:lnTo>
                        <a:pt x="242" y="460"/>
                      </a:lnTo>
                      <a:lnTo>
                        <a:pt x="242" y="439"/>
                      </a:lnTo>
                      <a:lnTo>
                        <a:pt x="245" y="439"/>
                      </a:lnTo>
                      <a:lnTo>
                        <a:pt x="250" y="438"/>
                      </a:lnTo>
                      <a:lnTo>
                        <a:pt x="253" y="437"/>
                      </a:lnTo>
                      <a:lnTo>
                        <a:pt x="258" y="436"/>
                      </a:lnTo>
                      <a:lnTo>
                        <a:pt x="263" y="435"/>
                      </a:lnTo>
                      <a:close/>
                      <a:moveTo>
                        <a:pt x="437" y="429"/>
                      </a:moveTo>
                      <a:lnTo>
                        <a:pt x="470" y="434"/>
                      </a:lnTo>
                      <a:lnTo>
                        <a:pt x="470" y="455"/>
                      </a:lnTo>
                      <a:lnTo>
                        <a:pt x="437" y="450"/>
                      </a:lnTo>
                      <a:lnTo>
                        <a:pt x="437" y="429"/>
                      </a:lnTo>
                      <a:close/>
                      <a:moveTo>
                        <a:pt x="295" y="428"/>
                      </a:moveTo>
                      <a:lnTo>
                        <a:pt x="295" y="450"/>
                      </a:lnTo>
                      <a:lnTo>
                        <a:pt x="273" y="455"/>
                      </a:lnTo>
                      <a:lnTo>
                        <a:pt x="273" y="433"/>
                      </a:lnTo>
                      <a:lnTo>
                        <a:pt x="295" y="428"/>
                      </a:lnTo>
                      <a:close/>
                      <a:moveTo>
                        <a:pt x="391" y="423"/>
                      </a:moveTo>
                      <a:lnTo>
                        <a:pt x="421" y="427"/>
                      </a:lnTo>
                      <a:lnTo>
                        <a:pt x="421" y="448"/>
                      </a:lnTo>
                      <a:lnTo>
                        <a:pt x="391" y="445"/>
                      </a:lnTo>
                      <a:lnTo>
                        <a:pt x="391" y="423"/>
                      </a:lnTo>
                      <a:close/>
                      <a:moveTo>
                        <a:pt x="324" y="423"/>
                      </a:moveTo>
                      <a:lnTo>
                        <a:pt x="324" y="445"/>
                      </a:lnTo>
                      <a:lnTo>
                        <a:pt x="305" y="448"/>
                      </a:lnTo>
                      <a:lnTo>
                        <a:pt x="305" y="426"/>
                      </a:lnTo>
                      <a:lnTo>
                        <a:pt x="324" y="423"/>
                      </a:lnTo>
                      <a:close/>
                      <a:moveTo>
                        <a:pt x="574" y="411"/>
                      </a:moveTo>
                      <a:lnTo>
                        <a:pt x="594" y="414"/>
                      </a:lnTo>
                      <a:lnTo>
                        <a:pt x="594" y="434"/>
                      </a:lnTo>
                      <a:lnTo>
                        <a:pt x="574" y="430"/>
                      </a:lnTo>
                      <a:lnTo>
                        <a:pt x="574" y="411"/>
                      </a:lnTo>
                      <a:close/>
                      <a:moveTo>
                        <a:pt x="532" y="403"/>
                      </a:moveTo>
                      <a:lnTo>
                        <a:pt x="559" y="409"/>
                      </a:lnTo>
                      <a:lnTo>
                        <a:pt x="559" y="428"/>
                      </a:lnTo>
                      <a:lnTo>
                        <a:pt x="532" y="423"/>
                      </a:lnTo>
                      <a:lnTo>
                        <a:pt x="532" y="403"/>
                      </a:lnTo>
                      <a:close/>
                      <a:moveTo>
                        <a:pt x="231" y="401"/>
                      </a:moveTo>
                      <a:lnTo>
                        <a:pt x="231" y="421"/>
                      </a:lnTo>
                      <a:lnTo>
                        <a:pt x="223" y="423"/>
                      </a:lnTo>
                      <a:lnTo>
                        <a:pt x="213" y="425"/>
                      </a:lnTo>
                      <a:lnTo>
                        <a:pt x="213" y="405"/>
                      </a:lnTo>
                      <a:lnTo>
                        <a:pt x="231" y="401"/>
                      </a:lnTo>
                      <a:close/>
                      <a:moveTo>
                        <a:pt x="485" y="396"/>
                      </a:moveTo>
                      <a:lnTo>
                        <a:pt x="499" y="398"/>
                      </a:lnTo>
                      <a:lnTo>
                        <a:pt x="517" y="401"/>
                      </a:lnTo>
                      <a:lnTo>
                        <a:pt x="517" y="421"/>
                      </a:lnTo>
                      <a:lnTo>
                        <a:pt x="499" y="418"/>
                      </a:lnTo>
                      <a:lnTo>
                        <a:pt x="485" y="415"/>
                      </a:lnTo>
                      <a:lnTo>
                        <a:pt x="485" y="396"/>
                      </a:lnTo>
                      <a:close/>
                      <a:moveTo>
                        <a:pt x="263" y="393"/>
                      </a:moveTo>
                      <a:lnTo>
                        <a:pt x="263" y="414"/>
                      </a:lnTo>
                      <a:lnTo>
                        <a:pt x="258" y="415"/>
                      </a:lnTo>
                      <a:lnTo>
                        <a:pt x="253" y="416"/>
                      </a:lnTo>
                      <a:lnTo>
                        <a:pt x="250" y="417"/>
                      </a:lnTo>
                      <a:lnTo>
                        <a:pt x="245" y="417"/>
                      </a:lnTo>
                      <a:lnTo>
                        <a:pt x="242" y="418"/>
                      </a:lnTo>
                      <a:lnTo>
                        <a:pt x="242" y="398"/>
                      </a:lnTo>
                      <a:lnTo>
                        <a:pt x="245" y="398"/>
                      </a:lnTo>
                      <a:lnTo>
                        <a:pt x="250" y="397"/>
                      </a:lnTo>
                      <a:lnTo>
                        <a:pt x="253" y="396"/>
                      </a:lnTo>
                      <a:lnTo>
                        <a:pt x="258" y="394"/>
                      </a:lnTo>
                      <a:lnTo>
                        <a:pt x="263" y="393"/>
                      </a:lnTo>
                      <a:close/>
                      <a:moveTo>
                        <a:pt x="437" y="387"/>
                      </a:moveTo>
                      <a:lnTo>
                        <a:pt x="470" y="392"/>
                      </a:lnTo>
                      <a:lnTo>
                        <a:pt x="470" y="413"/>
                      </a:lnTo>
                      <a:lnTo>
                        <a:pt x="437" y="408"/>
                      </a:lnTo>
                      <a:lnTo>
                        <a:pt x="437" y="387"/>
                      </a:lnTo>
                      <a:close/>
                      <a:moveTo>
                        <a:pt x="295" y="386"/>
                      </a:moveTo>
                      <a:lnTo>
                        <a:pt x="295" y="406"/>
                      </a:lnTo>
                      <a:lnTo>
                        <a:pt x="284" y="410"/>
                      </a:lnTo>
                      <a:lnTo>
                        <a:pt x="273" y="412"/>
                      </a:lnTo>
                      <a:lnTo>
                        <a:pt x="273" y="390"/>
                      </a:lnTo>
                      <a:lnTo>
                        <a:pt x="295" y="386"/>
                      </a:lnTo>
                      <a:close/>
                      <a:moveTo>
                        <a:pt x="391" y="378"/>
                      </a:moveTo>
                      <a:lnTo>
                        <a:pt x="421" y="383"/>
                      </a:lnTo>
                      <a:lnTo>
                        <a:pt x="421" y="405"/>
                      </a:lnTo>
                      <a:lnTo>
                        <a:pt x="391" y="400"/>
                      </a:lnTo>
                      <a:lnTo>
                        <a:pt x="391" y="378"/>
                      </a:lnTo>
                      <a:close/>
                      <a:moveTo>
                        <a:pt x="324" y="378"/>
                      </a:moveTo>
                      <a:lnTo>
                        <a:pt x="324" y="400"/>
                      </a:lnTo>
                      <a:lnTo>
                        <a:pt x="305" y="404"/>
                      </a:lnTo>
                      <a:lnTo>
                        <a:pt x="305" y="383"/>
                      </a:lnTo>
                      <a:lnTo>
                        <a:pt x="324" y="378"/>
                      </a:lnTo>
                      <a:close/>
                      <a:moveTo>
                        <a:pt x="574" y="373"/>
                      </a:moveTo>
                      <a:lnTo>
                        <a:pt x="594" y="377"/>
                      </a:lnTo>
                      <a:lnTo>
                        <a:pt x="594" y="396"/>
                      </a:lnTo>
                      <a:lnTo>
                        <a:pt x="574" y="392"/>
                      </a:lnTo>
                      <a:lnTo>
                        <a:pt x="574" y="373"/>
                      </a:lnTo>
                      <a:close/>
                      <a:moveTo>
                        <a:pt x="532" y="364"/>
                      </a:moveTo>
                      <a:lnTo>
                        <a:pt x="559" y="369"/>
                      </a:lnTo>
                      <a:lnTo>
                        <a:pt x="559" y="389"/>
                      </a:lnTo>
                      <a:lnTo>
                        <a:pt x="532" y="383"/>
                      </a:lnTo>
                      <a:lnTo>
                        <a:pt x="532" y="364"/>
                      </a:lnTo>
                      <a:close/>
                      <a:moveTo>
                        <a:pt x="231" y="359"/>
                      </a:moveTo>
                      <a:lnTo>
                        <a:pt x="231" y="380"/>
                      </a:lnTo>
                      <a:lnTo>
                        <a:pt x="223" y="383"/>
                      </a:lnTo>
                      <a:lnTo>
                        <a:pt x="213" y="386"/>
                      </a:lnTo>
                      <a:lnTo>
                        <a:pt x="213" y="365"/>
                      </a:lnTo>
                      <a:lnTo>
                        <a:pt x="231" y="359"/>
                      </a:lnTo>
                      <a:close/>
                      <a:moveTo>
                        <a:pt x="485" y="354"/>
                      </a:moveTo>
                      <a:lnTo>
                        <a:pt x="499" y="357"/>
                      </a:lnTo>
                      <a:lnTo>
                        <a:pt x="517" y="361"/>
                      </a:lnTo>
                      <a:lnTo>
                        <a:pt x="517" y="381"/>
                      </a:lnTo>
                      <a:lnTo>
                        <a:pt x="499" y="378"/>
                      </a:lnTo>
                      <a:lnTo>
                        <a:pt x="485" y="375"/>
                      </a:lnTo>
                      <a:lnTo>
                        <a:pt x="485" y="354"/>
                      </a:lnTo>
                      <a:close/>
                      <a:moveTo>
                        <a:pt x="263" y="352"/>
                      </a:moveTo>
                      <a:lnTo>
                        <a:pt x="263" y="373"/>
                      </a:lnTo>
                      <a:lnTo>
                        <a:pt x="258" y="374"/>
                      </a:lnTo>
                      <a:lnTo>
                        <a:pt x="253" y="375"/>
                      </a:lnTo>
                      <a:lnTo>
                        <a:pt x="248" y="377"/>
                      </a:lnTo>
                      <a:lnTo>
                        <a:pt x="242" y="378"/>
                      </a:lnTo>
                      <a:lnTo>
                        <a:pt x="242" y="357"/>
                      </a:lnTo>
                      <a:lnTo>
                        <a:pt x="248" y="356"/>
                      </a:lnTo>
                      <a:lnTo>
                        <a:pt x="253" y="354"/>
                      </a:lnTo>
                      <a:lnTo>
                        <a:pt x="258" y="353"/>
                      </a:lnTo>
                      <a:lnTo>
                        <a:pt x="263" y="352"/>
                      </a:lnTo>
                      <a:close/>
                      <a:moveTo>
                        <a:pt x="437" y="344"/>
                      </a:moveTo>
                      <a:lnTo>
                        <a:pt x="470" y="351"/>
                      </a:lnTo>
                      <a:lnTo>
                        <a:pt x="470" y="371"/>
                      </a:lnTo>
                      <a:lnTo>
                        <a:pt x="437" y="366"/>
                      </a:lnTo>
                      <a:lnTo>
                        <a:pt x="437" y="344"/>
                      </a:lnTo>
                      <a:close/>
                      <a:moveTo>
                        <a:pt x="295" y="343"/>
                      </a:moveTo>
                      <a:lnTo>
                        <a:pt x="295" y="365"/>
                      </a:lnTo>
                      <a:lnTo>
                        <a:pt x="284" y="367"/>
                      </a:lnTo>
                      <a:lnTo>
                        <a:pt x="273" y="370"/>
                      </a:lnTo>
                      <a:lnTo>
                        <a:pt x="273" y="349"/>
                      </a:lnTo>
                      <a:lnTo>
                        <a:pt x="284" y="346"/>
                      </a:lnTo>
                      <a:lnTo>
                        <a:pt x="295" y="343"/>
                      </a:lnTo>
                      <a:close/>
                      <a:moveTo>
                        <a:pt x="574" y="335"/>
                      </a:moveTo>
                      <a:lnTo>
                        <a:pt x="594" y="340"/>
                      </a:lnTo>
                      <a:lnTo>
                        <a:pt x="594" y="358"/>
                      </a:lnTo>
                      <a:lnTo>
                        <a:pt x="574" y="354"/>
                      </a:lnTo>
                      <a:lnTo>
                        <a:pt x="574" y="335"/>
                      </a:lnTo>
                      <a:close/>
                      <a:moveTo>
                        <a:pt x="391" y="334"/>
                      </a:moveTo>
                      <a:lnTo>
                        <a:pt x="421" y="341"/>
                      </a:lnTo>
                      <a:lnTo>
                        <a:pt x="421" y="363"/>
                      </a:lnTo>
                      <a:lnTo>
                        <a:pt x="391" y="356"/>
                      </a:lnTo>
                      <a:lnTo>
                        <a:pt x="391" y="334"/>
                      </a:lnTo>
                      <a:close/>
                      <a:moveTo>
                        <a:pt x="324" y="334"/>
                      </a:moveTo>
                      <a:lnTo>
                        <a:pt x="324" y="357"/>
                      </a:lnTo>
                      <a:lnTo>
                        <a:pt x="305" y="362"/>
                      </a:lnTo>
                      <a:lnTo>
                        <a:pt x="305" y="340"/>
                      </a:lnTo>
                      <a:lnTo>
                        <a:pt x="324" y="334"/>
                      </a:lnTo>
                      <a:close/>
                      <a:moveTo>
                        <a:pt x="532" y="326"/>
                      </a:moveTo>
                      <a:lnTo>
                        <a:pt x="559" y="331"/>
                      </a:lnTo>
                      <a:lnTo>
                        <a:pt x="559" y="351"/>
                      </a:lnTo>
                      <a:lnTo>
                        <a:pt x="532" y="345"/>
                      </a:lnTo>
                      <a:lnTo>
                        <a:pt x="532" y="326"/>
                      </a:lnTo>
                      <a:close/>
                      <a:moveTo>
                        <a:pt x="231" y="320"/>
                      </a:moveTo>
                      <a:lnTo>
                        <a:pt x="231" y="341"/>
                      </a:lnTo>
                      <a:lnTo>
                        <a:pt x="223" y="343"/>
                      </a:lnTo>
                      <a:lnTo>
                        <a:pt x="213" y="346"/>
                      </a:lnTo>
                      <a:lnTo>
                        <a:pt x="213" y="326"/>
                      </a:lnTo>
                      <a:lnTo>
                        <a:pt x="223" y="322"/>
                      </a:lnTo>
                      <a:lnTo>
                        <a:pt x="231" y="320"/>
                      </a:lnTo>
                      <a:close/>
                      <a:moveTo>
                        <a:pt x="485" y="315"/>
                      </a:moveTo>
                      <a:lnTo>
                        <a:pt x="499" y="318"/>
                      </a:lnTo>
                      <a:lnTo>
                        <a:pt x="517" y="321"/>
                      </a:lnTo>
                      <a:lnTo>
                        <a:pt x="517" y="342"/>
                      </a:lnTo>
                      <a:lnTo>
                        <a:pt x="499" y="338"/>
                      </a:lnTo>
                      <a:lnTo>
                        <a:pt x="485" y="334"/>
                      </a:lnTo>
                      <a:lnTo>
                        <a:pt x="485" y="315"/>
                      </a:lnTo>
                      <a:close/>
                      <a:moveTo>
                        <a:pt x="263" y="310"/>
                      </a:moveTo>
                      <a:lnTo>
                        <a:pt x="263" y="331"/>
                      </a:lnTo>
                      <a:lnTo>
                        <a:pt x="253" y="334"/>
                      </a:lnTo>
                      <a:lnTo>
                        <a:pt x="248" y="336"/>
                      </a:lnTo>
                      <a:lnTo>
                        <a:pt x="242" y="338"/>
                      </a:lnTo>
                      <a:lnTo>
                        <a:pt x="242" y="317"/>
                      </a:lnTo>
                      <a:lnTo>
                        <a:pt x="248" y="315"/>
                      </a:lnTo>
                      <a:lnTo>
                        <a:pt x="253" y="314"/>
                      </a:lnTo>
                      <a:lnTo>
                        <a:pt x="263" y="310"/>
                      </a:lnTo>
                      <a:close/>
                      <a:moveTo>
                        <a:pt x="437" y="303"/>
                      </a:moveTo>
                      <a:lnTo>
                        <a:pt x="470" y="310"/>
                      </a:lnTo>
                      <a:lnTo>
                        <a:pt x="470" y="331"/>
                      </a:lnTo>
                      <a:lnTo>
                        <a:pt x="437" y="323"/>
                      </a:lnTo>
                      <a:lnTo>
                        <a:pt x="437" y="303"/>
                      </a:lnTo>
                      <a:close/>
                      <a:moveTo>
                        <a:pt x="295" y="301"/>
                      </a:moveTo>
                      <a:lnTo>
                        <a:pt x="295" y="322"/>
                      </a:lnTo>
                      <a:lnTo>
                        <a:pt x="273" y="329"/>
                      </a:lnTo>
                      <a:lnTo>
                        <a:pt x="273" y="307"/>
                      </a:lnTo>
                      <a:lnTo>
                        <a:pt x="284" y="305"/>
                      </a:lnTo>
                      <a:lnTo>
                        <a:pt x="295" y="301"/>
                      </a:lnTo>
                      <a:close/>
                      <a:moveTo>
                        <a:pt x="574" y="296"/>
                      </a:moveTo>
                      <a:lnTo>
                        <a:pt x="594" y="301"/>
                      </a:lnTo>
                      <a:lnTo>
                        <a:pt x="594" y="320"/>
                      </a:lnTo>
                      <a:lnTo>
                        <a:pt x="574" y="316"/>
                      </a:lnTo>
                      <a:lnTo>
                        <a:pt x="574" y="296"/>
                      </a:lnTo>
                      <a:close/>
                      <a:moveTo>
                        <a:pt x="391" y="292"/>
                      </a:moveTo>
                      <a:lnTo>
                        <a:pt x="421" y="299"/>
                      </a:lnTo>
                      <a:lnTo>
                        <a:pt x="421" y="321"/>
                      </a:lnTo>
                      <a:lnTo>
                        <a:pt x="391" y="314"/>
                      </a:lnTo>
                      <a:lnTo>
                        <a:pt x="391" y="292"/>
                      </a:lnTo>
                      <a:close/>
                      <a:moveTo>
                        <a:pt x="324" y="292"/>
                      </a:moveTo>
                      <a:lnTo>
                        <a:pt x="324" y="315"/>
                      </a:lnTo>
                      <a:lnTo>
                        <a:pt x="305" y="320"/>
                      </a:lnTo>
                      <a:lnTo>
                        <a:pt x="305" y="298"/>
                      </a:lnTo>
                      <a:lnTo>
                        <a:pt x="324" y="292"/>
                      </a:lnTo>
                      <a:close/>
                      <a:moveTo>
                        <a:pt x="532" y="285"/>
                      </a:moveTo>
                      <a:lnTo>
                        <a:pt x="559" y="292"/>
                      </a:lnTo>
                      <a:lnTo>
                        <a:pt x="559" y="311"/>
                      </a:lnTo>
                      <a:lnTo>
                        <a:pt x="532" y="305"/>
                      </a:lnTo>
                      <a:lnTo>
                        <a:pt x="532" y="285"/>
                      </a:lnTo>
                      <a:close/>
                      <a:moveTo>
                        <a:pt x="231" y="279"/>
                      </a:moveTo>
                      <a:lnTo>
                        <a:pt x="231" y="299"/>
                      </a:lnTo>
                      <a:lnTo>
                        <a:pt x="223" y="301"/>
                      </a:lnTo>
                      <a:lnTo>
                        <a:pt x="213" y="305"/>
                      </a:lnTo>
                      <a:lnTo>
                        <a:pt x="213" y="285"/>
                      </a:lnTo>
                      <a:lnTo>
                        <a:pt x="231" y="279"/>
                      </a:lnTo>
                      <a:close/>
                      <a:moveTo>
                        <a:pt x="485" y="273"/>
                      </a:moveTo>
                      <a:lnTo>
                        <a:pt x="499" y="276"/>
                      </a:lnTo>
                      <a:lnTo>
                        <a:pt x="517" y="281"/>
                      </a:lnTo>
                      <a:lnTo>
                        <a:pt x="517" y="301"/>
                      </a:lnTo>
                      <a:lnTo>
                        <a:pt x="499" y="297"/>
                      </a:lnTo>
                      <a:lnTo>
                        <a:pt x="485" y="293"/>
                      </a:lnTo>
                      <a:lnTo>
                        <a:pt x="485" y="273"/>
                      </a:lnTo>
                      <a:close/>
                      <a:moveTo>
                        <a:pt x="263" y="269"/>
                      </a:moveTo>
                      <a:lnTo>
                        <a:pt x="263" y="289"/>
                      </a:lnTo>
                      <a:lnTo>
                        <a:pt x="253" y="293"/>
                      </a:lnTo>
                      <a:lnTo>
                        <a:pt x="248" y="294"/>
                      </a:lnTo>
                      <a:lnTo>
                        <a:pt x="242" y="296"/>
                      </a:lnTo>
                      <a:lnTo>
                        <a:pt x="242" y="275"/>
                      </a:lnTo>
                      <a:lnTo>
                        <a:pt x="248" y="273"/>
                      </a:lnTo>
                      <a:lnTo>
                        <a:pt x="253" y="272"/>
                      </a:lnTo>
                      <a:lnTo>
                        <a:pt x="263" y="269"/>
                      </a:lnTo>
                      <a:close/>
                      <a:moveTo>
                        <a:pt x="437" y="260"/>
                      </a:moveTo>
                      <a:lnTo>
                        <a:pt x="470" y="269"/>
                      </a:lnTo>
                      <a:lnTo>
                        <a:pt x="470" y="289"/>
                      </a:lnTo>
                      <a:lnTo>
                        <a:pt x="437" y="282"/>
                      </a:lnTo>
                      <a:lnTo>
                        <a:pt x="437" y="260"/>
                      </a:lnTo>
                      <a:close/>
                      <a:moveTo>
                        <a:pt x="574" y="259"/>
                      </a:moveTo>
                      <a:lnTo>
                        <a:pt x="594" y="264"/>
                      </a:lnTo>
                      <a:lnTo>
                        <a:pt x="594" y="283"/>
                      </a:lnTo>
                      <a:lnTo>
                        <a:pt x="574" y="277"/>
                      </a:lnTo>
                      <a:lnTo>
                        <a:pt x="574" y="259"/>
                      </a:lnTo>
                      <a:close/>
                      <a:moveTo>
                        <a:pt x="295" y="258"/>
                      </a:moveTo>
                      <a:lnTo>
                        <a:pt x="295" y="280"/>
                      </a:lnTo>
                      <a:lnTo>
                        <a:pt x="273" y="286"/>
                      </a:lnTo>
                      <a:lnTo>
                        <a:pt x="273" y="265"/>
                      </a:lnTo>
                      <a:lnTo>
                        <a:pt x="284" y="261"/>
                      </a:lnTo>
                      <a:lnTo>
                        <a:pt x="295" y="258"/>
                      </a:lnTo>
                      <a:close/>
                      <a:moveTo>
                        <a:pt x="391" y="248"/>
                      </a:moveTo>
                      <a:lnTo>
                        <a:pt x="421" y="256"/>
                      </a:lnTo>
                      <a:lnTo>
                        <a:pt x="421" y="277"/>
                      </a:lnTo>
                      <a:lnTo>
                        <a:pt x="391" y="270"/>
                      </a:lnTo>
                      <a:lnTo>
                        <a:pt x="391" y="248"/>
                      </a:lnTo>
                      <a:close/>
                      <a:moveTo>
                        <a:pt x="324" y="248"/>
                      </a:moveTo>
                      <a:lnTo>
                        <a:pt x="324" y="270"/>
                      </a:lnTo>
                      <a:lnTo>
                        <a:pt x="305" y="276"/>
                      </a:lnTo>
                      <a:lnTo>
                        <a:pt x="305" y="254"/>
                      </a:lnTo>
                      <a:lnTo>
                        <a:pt x="324" y="248"/>
                      </a:lnTo>
                      <a:close/>
                      <a:moveTo>
                        <a:pt x="532" y="246"/>
                      </a:moveTo>
                      <a:lnTo>
                        <a:pt x="559" y="254"/>
                      </a:lnTo>
                      <a:lnTo>
                        <a:pt x="559" y="274"/>
                      </a:lnTo>
                      <a:lnTo>
                        <a:pt x="532" y="267"/>
                      </a:lnTo>
                      <a:lnTo>
                        <a:pt x="532" y="246"/>
                      </a:lnTo>
                      <a:close/>
                      <a:moveTo>
                        <a:pt x="231" y="239"/>
                      </a:moveTo>
                      <a:lnTo>
                        <a:pt x="231" y="259"/>
                      </a:lnTo>
                      <a:lnTo>
                        <a:pt x="213" y="265"/>
                      </a:lnTo>
                      <a:lnTo>
                        <a:pt x="213" y="246"/>
                      </a:lnTo>
                      <a:lnTo>
                        <a:pt x="231" y="239"/>
                      </a:lnTo>
                      <a:close/>
                      <a:moveTo>
                        <a:pt x="485" y="233"/>
                      </a:moveTo>
                      <a:lnTo>
                        <a:pt x="499" y="237"/>
                      </a:lnTo>
                      <a:lnTo>
                        <a:pt x="517" y="241"/>
                      </a:lnTo>
                      <a:lnTo>
                        <a:pt x="517" y="262"/>
                      </a:lnTo>
                      <a:lnTo>
                        <a:pt x="499" y="257"/>
                      </a:lnTo>
                      <a:lnTo>
                        <a:pt x="485" y="253"/>
                      </a:lnTo>
                      <a:lnTo>
                        <a:pt x="485" y="233"/>
                      </a:lnTo>
                      <a:close/>
                      <a:moveTo>
                        <a:pt x="263" y="227"/>
                      </a:moveTo>
                      <a:lnTo>
                        <a:pt x="263" y="248"/>
                      </a:lnTo>
                      <a:lnTo>
                        <a:pt x="253" y="251"/>
                      </a:lnTo>
                      <a:lnTo>
                        <a:pt x="250" y="253"/>
                      </a:lnTo>
                      <a:lnTo>
                        <a:pt x="245" y="254"/>
                      </a:lnTo>
                      <a:lnTo>
                        <a:pt x="242" y="256"/>
                      </a:lnTo>
                      <a:lnTo>
                        <a:pt x="242" y="235"/>
                      </a:lnTo>
                      <a:lnTo>
                        <a:pt x="245" y="234"/>
                      </a:lnTo>
                      <a:lnTo>
                        <a:pt x="250" y="233"/>
                      </a:lnTo>
                      <a:lnTo>
                        <a:pt x="253" y="230"/>
                      </a:lnTo>
                      <a:lnTo>
                        <a:pt x="263" y="227"/>
                      </a:lnTo>
                      <a:close/>
                      <a:moveTo>
                        <a:pt x="574" y="221"/>
                      </a:moveTo>
                      <a:lnTo>
                        <a:pt x="594" y="227"/>
                      </a:lnTo>
                      <a:lnTo>
                        <a:pt x="594" y="246"/>
                      </a:lnTo>
                      <a:lnTo>
                        <a:pt x="574" y="240"/>
                      </a:lnTo>
                      <a:lnTo>
                        <a:pt x="574" y="221"/>
                      </a:lnTo>
                      <a:close/>
                      <a:moveTo>
                        <a:pt x="437" y="218"/>
                      </a:moveTo>
                      <a:lnTo>
                        <a:pt x="470" y="228"/>
                      </a:lnTo>
                      <a:lnTo>
                        <a:pt x="470" y="249"/>
                      </a:lnTo>
                      <a:lnTo>
                        <a:pt x="437" y="240"/>
                      </a:lnTo>
                      <a:lnTo>
                        <a:pt x="437" y="218"/>
                      </a:lnTo>
                      <a:close/>
                      <a:moveTo>
                        <a:pt x="295" y="216"/>
                      </a:moveTo>
                      <a:lnTo>
                        <a:pt x="295" y="237"/>
                      </a:lnTo>
                      <a:lnTo>
                        <a:pt x="284" y="241"/>
                      </a:lnTo>
                      <a:lnTo>
                        <a:pt x="273" y="245"/>
                      </a:lnTo>
                      <a:lnTo>
                        <a:pt x="273" y="224"/>
                      </a:lnTo>
                      <a:lnTo>
                        <a:pt x="284" y="220"/>
                      </a:lnTo>
                      <a:lnTo>
                        <a:pt x="295" y="216"/>
                      </a:lnTo>
                      <a:close/>
                      <a:moveTo>
                        <a:pt x="532" y="207"/>
                      </a:moveTo>
                      <a:lnTo>
                        <a:pt x="559" y="216"/>
                      </a:lnTo>
                      <a:lnTo>
                        <a:pt x="559" y="236"/>
                      </a:lnTo>
                      <a:lnTo>
                        <a:pt x="532" y="227"/>
                      </a:lnTo>
                      <a:lnTo>
                        <a:pt x="532" y="207"/>
                      </a:lnTo>
                      <a:close/>
                      <a:moveTo>
                        <a:pt x="391" y="205"/>
                      </a:moveTo>
                      <a:lnTo>
                        <a:pt x="421" y="214"/>
                      </a:lnTo>
                      <a:lnTo>
                        <a:pt x="421" y="236"/>
                      </a:lnTo>
                      <a:lnTo>
                        <a:pt x="391" y="227"/>
                      </a:lnTo>
                      <a:lnTo>
                        <a:pt x="391" y="205"/>
                      </a:lnTo>
                      <a:close/>
                      <a:moveTo>
                        <a:pt x="324" y="205"/>
                      </a:moveTo>
                      <a:lnTo>
                        <a:pt x="324" y="227"/>
                      </a:lnTo>
                      <a:lnTo>
                        <a:pt x="305" y="234"/>
                      </a:lnTo>
                      <a:lnTo>
                        <a:pt x="305" y="213"/>
                      </a:lnTo>
                      <a:lnTo>
                        <a:pt x="324" y="205"/>
                      </a:lnTo>
                      <a:close/>
                      <a:moveTo>
                        <a:pt x="231" y="199"/>
                      </a:moveTo>
                      <a:lnTo>
                        <a:pt x="231" y="220"/>
                      </a:lnTo>
                      <a:lnTo>
                        <a:pt x="213" y="226"/>
                      </a:lnTo>
                      <a:lnTo>
                        <a:pt x="213" y="206"/>
                      </a:lnTo>
                      <a:lnTo>
                        <a:pt x="231" y="199"/>
                      </a:lnTo>
                      <a:close/>
                      <a:moveTo>
                        <a:pt x="485" y="192"/>
                      </a:moveTo>
                      <a:lnTo>
                        <a:pt x="499" y="197"/>
                      </a:lnTo>
                      <a:lnTo>
                        <a:pt x="517" y="202"/>
                      </a:lnTo>
                      <a:lnTo>
                        <a:pt x="517" y="223"/>
                      </a:lnTo>
                      <a:lnTo>
                        <a:pt x="499" y="217"/>
                      </a:lnTo>
                      <a:lnTo>
                        <a:pt x="485" y="213"/>
                      </a:lnTo>
                      <a:lnTo>
                        <a:pt x="485" y="192"/>
                      </a:lnTo>
                      <a:close/>
                      <a:moveTo>
                        <a:pt x="263" y="187"/>
                      </a:moveTo>
                      <a:lnTo>
                        <a:pt x="263" y="207"/>
                      </a:lnTo>
                      <a:lnTo>
                        <a:pt x="253" y="211"/>
                      </a:lnTo>
                      <a:lnTo>
                        <a:pt x="250" y="213"/>
                      </a:lnTo>
                      <a:lnTo>
                        <a:pt x="245" y="214"/>
                      </a:lnTo>
                      <a:lnTo>
                        <a:pt x="242" y="215"/>
                      </a:lnTo>
                      <a:lnTo>
                        <a:pt x="242" y="194"/>
                      </a:lnTo>
                      <a:lnTo>
                        <a:pt x="245" y="193"/>
                      </a:lnTo>
                      <a:lnTo>
                        <a:pt x="250" y="192"/>
                      </a:lnTo>
                      <a:lnTo>
                        <a:pt x="253" y="190"/>
                      </a:lnTo>
                      <a:lnTo>
                        <a:pt x="263" y="187"/>
                      </a:lnTo>
                      <a:close/>
                      <a:moveTo>
                        <a:pt x="574" y="182"/>
                      </a:moveTo>
                      <a:lnTo>
                        <a:pt x="594" y="189"/>
                      </a:lnTo>
                      <a:lnTo>
                        <a:pt x="594" y="207"/>
                      </a:lnTo>
                      <a:lnTo>
                        <a:pt x="574" y="201"/>
                      </a:lnTo>
                      <a:lnTo>
                        <a:pt x="574" y="182"/>
                      </a:lnTo>
                      <a:close/>
                      <a:moveTo>
                        <a:pt x="437" y="177"/>
                      </a:moveTo>
                      <a:lnTo>
                        <a:pt x="470" y="188"/>
                      </a:lnTo>
                      <a:lnTo>
                        <a:pt x="470" y="209"/>
                      </a:lnTo>
                      <a:lnTo>
                        <a:pt x="437" y="199"/>
                      </a:lnTo>
                      <a:lnTo>
                        <a:pt x="437" y="177"/>
                      </a:lnTo>
                      <a:close/>
                      <a:moveTo>
                        <a:pt x="295" y="175"/>
                      </a:moveTo>
                      <a:lnTo>
                        <a:pt x="295" y="195"/>
                      </a:lnTo>
                      <a:lnTo>
                        <a:pt x="273" y="204"/>
                      </a:lnTo>
                      <a:lnTo>
                        <a:pt x="273" y="182"/>
                      </a:lnTo>
                      <a:lnTo>
                        <a:pt x="284" y="178"/>
                      </a:lnTo>
                      <a:lnTo>
                        <a:pt x="295" y="175"/>
                      </a:lnTo>
                      <a:close/>
                      <a:moveTo>
                        <a:pt x="532" y="167"/>
                      </a:moveTo>
                      <a:lnTo>
                        <a:pt x="559" y="177"/>
                      </a:lnTo>
                      <a:lnTo>
                        <a:pt x="559" y="197"/>
                      </a:lnTo>
                      <a:lnTo>
                        <a:pt x="532" y="187"/>
                      </a:lnTo>
                      <a:lnTo>
                        <a:pt x="532" y="167"/>
                      </a:lnTo>
                      <a:close/>
                      <a:moveTo>
                        <a:pt x="391" y="163"/>
                      </a:moveTo>
                      <a:lnTo>
                        <a:pt x="421" y="173"/>
                      </a:lnTo>
                      <a:lnTo>
                        <a:pt x="421" y="194"/>
                      </a:lnTo>
                      <a:lnTo>
                        <a:pt x="391" y="185"/>
                      </a:lnTo>
                      <a:lnTo>
                        <a:pt x="391" y="163"/>
                      </a:lnTo>
                      <a:close/>
                      <a:moveTo>
                        <a:pt x="324" y="163"/>
                      </a:moveTo>
                      <a:lnTo>
                        <a:pt x="324" y="185"/>
                      </a:lnTo>
                      <a:lnTo>
                        <a:pt x="305" y="192"/>
                      </a:lnTo>
                      <a:lnTo>
                        <a:pt x="305" y="170"/>
                      </a:lnTo>
                      <a:lnTo>
                        <a:pt x="324" y="163"/>
                      </a:lnTo>
                      <a:close/>
                      <a:moveTo>
                        <a:pt x="231" y="157"/>
                      </a:moveTo>
                      <a:lnTo>
                        <a:pt x="231" y="178"/>
                      </a:lnTo>
                      <a:lnTo>
                        <a:pt x="223" y="181"/>
                      </a:lnTo>
                      <a:lnTo>
                        <a:pt x="213" y="186"/>
                      </a:lnTo>
                      <a:lnTo>
                        <a:pt x="213" y="165"/>
                      </a:lnTo>
                      <a:lnTo>
                        <a:pt x="223" y="162"/>
                      </a:lnTo>
                      <a:lnTo>
                        <a:pt x="231" y="157"/>
                      </a:lnTo>
                      <a:close/>
                      <a:moveTo>
                        <a:pt x="485" y="151"/>
                      </a:moveTo>
                      <a:lnTo>
                        <a:pt x="499" y="156"/>
                      </a:lnTo>
                      <a:lnTo>
                        <a:pt x="517" y="162"/>
                      </a:lnTo>
                      <a:lnTo>
                        <a:pt x="517" y="182"/>
                      </a:lnTo>
                      <a:lnTo>
                        <a:pt x="499" y="177"/>
                      </a:lnTo>
                      <a:lnTo>
                        <a:pt x="485" y="171"/>
                      </a:lnTo>
                      <a:lnTo>
                        <a:pt x="485" y="151"/>
                      </a:lnTo>
                      <a:close/>
                      <a:moveTo>
                        <a:pt x="263" y="144"/>
                      </a:moveTo>
                      <a:lnTo>
                        <a:pt x="263" y="165"/>
                      </a:lnTo>
                      <a:lnTo>
                        <a:pt x="258" y="167"/>
                      </a:lnTo>
                      <a:lnTo>
                        <a:pt x="253" y="169"/>
                      </a:lnTo>
                      <a:lnTo>
                        <a:pt x="250" y="170"/>
                      </a:lnTo>
                      <a:lnTo>
                        <a:pt x="245" y="173"/>
                      </a:lnTo>
                      <a:lnTo>
                        <a:pt x="242" y="174"/>
                      </a:lnTo>
                      <a:lnTo>
                        <a:pt x="242" y="153"/>
                      </a:lnTo>
                      <a:lnTo>
                        <a:pt x="245" y="152"/>
                      </a:lnTo>
                      <a:lnTo>
                        <a:pt x="250" y="150"/>
                      </a:lnTo>
                      <a:lnTo>
                        <a:pt x="253" y="148"/>
                      </a:lnTo>
                      <a:lnTo>
                        <a:pt x="258" y="146"/>
                      </a:lnTo>
                      <a:lnTo>
                        <a:pt x="263" y="144"/>
                      </a:lnTo>
                      <a:close/>
                      <a:moveTo>
                        <a:pt x="437" y="134"/>
                      </a:moveTo>
                      <a:lnTo>
                        <a:pt x="470" y="145"/>
                      </a:lnTo>
                      <a:lnTo>
                        <a:pt x="470" y="167"/>
                      </a:lnTo>
                      <a:lnTo>
                        <a:pt x="437" y="156"/>
                      </a:lnTo>
                      <a:lnTo>
                        <a:pt x="437" y="134"/>
                      </a:lnTo>
                      <a:close/>
                      <a:moveTo>
                        <a:pt x="295" y="131"/>
                      </a:moveTo>
                      <a:lnTo>
                        <a:pt x="295" y="153"/>
                      </a:lnTo>
                      <a:lnTo>
                        <a:pt x="273" y="162"/>
                      </a:lnTo>
                      <a:lnTo>
                        <a:pt x="273" y="140"/>
                      </a:lnTo>
                      <a:lnTo>
                        <a:pt x="295" y="131"/>
                      </a:lnTo>
                      <a:close/>
                      <a:moveTo>
                        <a:pt x="391" y="119"/>
                      </a:moveTo>
                      <a:lnTo>
                        <a:pt x="421" y="129"/>
                      </a:lnTo>
                      <a:lnTo>
                        <a:pt x="421" y="151"/>
                      </a:lnTo>
                      <a:lnTo>
                        <a:pt x="391" y="141"/>
                      </a:lnTo>
                      <a:lnTo>
                        <a:pt x="391" y="119"/>
                      </a:lnTo>
                      <a:close/>
                      <a:moveTo>
                        <a:pt x="324" y="119"/>
                      </a:moveTo>
                      <a:lnTo>
                        <a:pt x="324" y="141"/>
                      </a:lnTo>
                      <a:lnTo>
                        <a:pt x="305" y="148"/>
                      </a:lnTo>
                      <a:lnTo>
                        <a:pt x="305" y="127"/>
                      </a:lnTo>
                      <a:lnTo>
                        <a:pt x="324" y="119"/>
                      </a:lnTo>
                      <a:close/>
                      <a:moveTo>
                        <a:pt x="336" y="83"/>
                      </a:moveTo>
                      <a:lnTo>
                        <a:pt x="208" y="134"/>
                      </a:lnTo>
                      <a:lnTo>
                        <a:pt x="208" y="484"/>
                      </a:lnTo>
                      <a:lnTo>
                        <a:pt x="336" y="461"/>
                      </a:lnTo>
                      <a:lnTo>
                        <a:pt x="336" y="83"/>
                      </a:lnTo>
                      <a:close/>
                      <a:moveTo>
                        <a:pt x="362" y="82"/>
                      </a:moveTo>
                      <a:lnTo>
                        <a:pt x="362" y="461"/>
                      </a:lnTo>
                      <a:lnTo>
                        <a:pt x="604" y="494"/>
                      </a:lnTo>
                      <a:lnTo>
                        <a:pt x="604" y="165"/>
                      </a:lnTo>
                      <a:lnTo>
                        <a:pt x="362" y="82"/>
                      </a:lnTo>
                      <a:close/>
                      <a:moveTo>
                        <a:pt x="336" y="36"/>
                      </a:moveTo>
                      <a:lnTo>
                        <a:pt x="273" y="70"/>
                      </a:lnTo>
                      <a:lnTo>
                        <a:pt x="273" y="82"/>
                      </a:lnTo>
                      <a:lnTo>
                        <a:pt x="336" y="56"/>
                      </a:lnTo>
                      <a:lnTo>
                        <a:pt x="336" y="36"/>
                      </a:lnTo>
                      <a:close/>
                      <a:moveTo>
                        <a:pt x="362" y="34"/>
                      </a:moveTo>
                      <a:lnTo>
                        <a:pt x="362" y="56"/>
                      </a:lnTo>
                      <a:lnTo>
                        <a:pt x="453" y="86"/>
                      </a:lnTo>
                      <a:lnTo>
                        <a:pt x="453" y="71"/>
                      </a:lnTo>
                      <a:lnTo>
                        <a:pt x="362" y="34"/>
                      </a:lnTo>
                      <a:close/>
                      <a:moveTo>
                        <a:pt x="348" y="0"/>
                      </a:moveTo>
                      <a:lnTo>
                        <a:pt x="362" y="6"/>
                      </a:lnTo>
                      <a:lnTo>
                        <a:pt x="471" y="50"/>
                      </a:lnTo>
                      <a:lnTo>
                        <a:pt x="478" y="53"/>
                      </a:lnTo>
                      <a:lnTo>
                        <a:pt x="478" y="95"/>
                      </a:lnTo>
                      <a:lnTo>
                        <a:pt x="622" y="144"/>
                      </a:lnTo>
                      <a:lnTo>
                        <a:pt x="630" y="147"/>
                      </a:lnTo>
                      <a:lnTo>
                        <a:pt x="630" y="497"/>
                      </a:lnTo>
                      <a:lnTo>
                        <a:pt x="693" y="506"/>
                      </a:lnTo>
                      <a:lnTo>
                        <a:pt x="703" y="507"/>
                      </a:lnTo>
                      <a:lnTo>
                        <a:pt x="703" y="690"/>
                      </a:lnTo>
                      <a:lnTo>
                        <a:pt x="678" y="690"/>
                      </a:lnTo>
                      <a:lnTo>
                        <a:pt x="678" y="530"/>
                      </a:lnTo>
                      <a:lnTo>
                        <a:pt x="362" y="486"/>
                      </a:lnTo>
                      <a:lnTo>
                        <a:pt x="362" y="690"/>
                      </a:lnTo>
                      <a:lnTo>
                        <a:pt x="336" y="690"/>
                      </a:lnTo>
                      <a:lnTo>
                        <a:pt x="336" y="487"/>
                      </a:lnTo>
                      <a:lnTo>
                        <a:pt x="99" y="529"/>
                      </a:lnTo>
                      <a:lnTo>
                        <a:pt x="99" y="690"/>
                      </a:lnTo>
                      <a:lnTo>
                        <a:pt x="74" y="690"/>
                      </a:lnTo>
                      <a:lnTo>
                        <a:pt x="74" y="508"/>
                      </a:lnTo>
                      <a:lnTo>
                        <a:pt x="84" y="506"/>
                      </a:lnTo>
                      <a:lnTo>
                        <a:pt x="183" y="488"/>
                      </a:lnTo>
                      <a:lnTo>
                        <a:pt x="183" y="118"/>
                      </a:lnTo>
                      <a:lnTo>
                        <a:pt x="191" y="115"/>
                      </a:lnTo>
                      <a:lnTo>
                        <a:pt x="248" y="92"/>
                      </a:lnTo>
                      <a:lnTo>
                        <a:pt x="248" y="54"/>
                      </a:lnTo>
                      <a:lnTo>
                        <a:pt x="254" y="51"/>
                      </a:lnTo>
                      <a:lnTo>
                        <a:pt x="336" y="6"/>
                      </a:lnTo>
                      <a:lnTo>
                        <a:pt x="348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grpSp>
              <p:nvGrpSpPr>
                <p:cNvPr id="365" name="Группа 271"/>
                <p:cNvGrpSpPr/>
                <p:nvPr/>
              </p:nvGrpSpPr>
              <p:grpSpPr>
                <a:xfrm>
                  <a:off x="1671408" y="3107761"/>
                  <a:ext cx="1045990" cy="545027"/>
                  <a:chOff x="2202175" y="4158648"/>
                  <a:chExt cx="1045990" cy="545027"/>
                </a:xfrm>
              </p:grpSpPr>
              <p:grpSp>
                <p:nvGrpSpPr>
                  <p:cNvPr id="366" name="Группа 147"/>
                  <p:cNvGrpSpPr/>
                  <p:nvPr/>
                </p:nvGrpSpPr>
                <p:grpSpPr>
                  <a:xfrm rot="10800000">
                    <a:off x="2760279" y="4158648"/>
                    <a:ext cx="487886" cy="536181"/>
                    <a:chOff x="6677027" y="3057532"/>
                    <a:chExt cx="382588" cy="514350"/>
                  </a:xfrm>
                  <a:solidFill>
                    <a:srgbClr val="546882"/>
                  </a:solidFill>
                </p:grpSpPr>
                <p:sp>
                  <p:nvSpPr>
                    <p:cNvPr id="373" name="Freeform 823"/>
                    <p:cNvSpPr>
                      <a:spLocks noEditPoints="1"/>
                    </p:cNvSpPr>
                    <p:nvPr/>
                  </p:nvSpPr>
                  <p:spPr bwMode="auto">
                    <a:xfrm rot="10800000">
                      <a:off x="6677027" y="3057532"/>
                      <a:ext cx="382588" cy="514350"/>
                    </a:xfrm>
                    <a:custGeom>
                      <a:avLst/>
                      <a:gdLst/>
                      <a:ahLst/>
                      <a:cxnLst>
                        <a:cxn ang="0">
                          <a:pos x="10" y="9"/>
                        </a:cxn>
                        <a:cxn ang="0">
                          <a:pos x="10" y="314"/>
                        </a:cxn>
                        <a:cxn ang="0">
                          <a:pos x="230" y="314"/>
                        </a:cxn>
                        <a:cxn ang="0">
                          <a:pos x="230" y="68"/>
                        </a:cxn>
                        <a:cxn ang="0">
                          <a:pos x="173" y="9"/>
                        </a:cxn>
                        <a:cxn ang="0">
                          <a:pos x="10" y="9"/>
                        </a:cxn>
                        <a:cxn ang="0">
                          <a:pos x="0" y="0"/>
                        </a:cxn>
                        <a:cxn ang="0">
                          <a:pos x="177" y="0"/>
                        </a:cxn>
                        <a:cxn ang="0">
                          <a:pos x="241" y="62"/>
                        </a:cxn>
                        <a:cxn ang="0">
                          <a:pos x="241" y="324"/>
                        </a:cxn>
                        <a:cxn ang="0">
                          <a:pos x="0" y="324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241" h="324">
                          <a:moveTo>
                            <a:pt x="10" y="9"/>
                          </a:moveTo>
                          <a:lnTo>
                            <a:pt x="10" y="314"/>
                          </a:lnTo>
                          <a:lnTo>
                            <a:pt x="230" y="314"/>
                          </a:lnTo>
                          <a:lnTo>
                            <a:pt x="230" y="68"/>
                          </a:lnTo>
                          <a:lnTo>
                            <a:pt x="173" y="9"/>
                          </a:lnTo>
                          <a:lnTo>
                            <a:pt x="10" y="9"/>
                          </a:lnTo>
                          <a:close/>
                          <a:moveTo>
                            <a:pt x="0" y="0"/>
                          </a:moveTo>
                          <a:lnTo>
                            <a:pt x="177" y="0"/>
                          </a:lnTo>
                          <a:lnTo>
                            <a:pt x="241" y="62"/>
                          </a:lnTo>
                          <a:lnTo>
                            <a:pt x="241" y="324"/>
                          </a:lnTo>
                          <a:lnTo>
                            <a:pt x="0" y="324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374" name="Freeform 824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6946900" y="3059113"/>
                      <a:ext cx="109537" cy="109538"/>
                    </a:xfrm>
                    <a:custGeom>
                      <a:avLst/>
                      <a:gdLst/>
                      <a:ahLst/>
                      <a:cxnLst>
                        <a:cxn ang="0">
                          <a:pos x="10" y="15"/>
                        </a:cxn>
                        <a:cxn ang="0">
                          <a:pos x="10" y="59"/>
                        </a:cxn>
                        <a:cxn ang="0">
                          <a:pos x="53" y="59"/>
                        </a:cxn>
                        <a:cxn ang="0">
                          <a:pos x="10" y="15"/>
                        </a:cxn>
                        <a:cxn ang="0">
                          <a:pos x="8" y="0"/>
                        </a:cxn>
                        <a:cxn ang="0">
                          <a:pos x="69" y="60"/>
                        </a:cxn>
                        <a:cxn ang="0">
                          <a:pos x="66" y="69"/>
                        </a:cxn>
                        <a:cxn ang="0">
                          <a:pos x="5" y="69"/>
                        </a:cxn>
                        <a:cxn ang="0">
                          <a:pos x="0" y="65"/>
                        </a:cxn>
                        <a:cxn ang="0">
                          <a:pos x="0" y="3"/>
                        </a:cxn>
                        <a:cxn ang="0">
                          <a:pos x="8" y="0"/>
                        </a:cxn>
                      </a:cxnLst>
                      <a:rect l="0" t="0" r="r" b="b"/>
                      <a:pathLst>
                        <a:path w="69" h="69">
                          <a:moveTo>
                            <a:pt x="10" y="15"/>
                          </a:moveTo>
                          <a:lnTo>
                            <a:pt x="10" y="59"/>
                          </a:lnTo>
                          <a:lnTo>
                            <a:pt x="53" y="59"/>
                          </a:lnTo>
                          <a:lnTo>
                            <a:pt x="10" y="15"/>
                          </a:lnTo>
                          <a:close/>
                          <a:moveTo>
                            <a:pt x="8" y="0"/>
                          </a:moveTo>
                          <a:lnTo>
                            <a:pt x="69" y="60"/>
                          </a:lnTo>
                          <a:lnTo>
                            <a:pt x="66" y="69"/>
                          </a:lnTo>
                          <a:lnTo>
                            <a:pt x="5" y="69"/>
                          </a:lnTo>
                          <a:lnTo>
                            <a:pt x="0" y="65"/>
                          </a:lnTo>
                          <a:lnTo>
                            <a:pt x="0" y="3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375" name="Rectangle 8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94500" y="3217863"/>
                      <a:ext cx="209550" cy="15875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376" name="Rectangle 8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94500" y="3251200"/>
                      <a:ext cx="163512" cy="17463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377" name="Rectangle 8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94500" y="3303588"/>
                      <a:ext cx="209550" cy="17463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378" name="Rectangle 8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94500" y="3338513"/>
                      <a:ext cx="163512" cy="15875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379" name="Rectangle 8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94500" y="3392488"/>
                      <a:ext cx="209550" cy="15875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380" name="Rectangle 8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94500" y="3427413"/>
                      <a:ext cx="163512" cy="15875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381" name="Freeform 831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6727825" y="3392488"/>
                      <a:ext cx="49212" cy="50800"/>
                    </a:xfrm>
                    <a:custGeom>
                      <a:avLst/>
                      <a:gdLst/>
                      <a:ahLst/>
                      <a:cxnLst>
                        <a:cxn ang="0">
                          <a:pos x="10" y="10"/>
                        </a:cxn>
                        <a:cxn ang="0">
                          <a:pos x="10" y="22"/>
                        </a:cxn>
                        <a:cxn ang="0">
                          <a:pos x="21" y="22"/>
                        </a:cxn>
                        <a:cxn ang="0">
                          <a:pos x="21" y="10"/>
                        </a:cxn>
                        <a:cxn ang="0">
                          <a:pos x="10" y="10"/>
                        </a:cxn>
                        <a:cxn ang="0">
                          <a:pos x="0" y="0"/>
                        </a:cxn>
                        <a:cxn ang="0">
                          <a:pos x="31" y="0"/>
                        </a:cxn>
                        <a:cxn ang="0">
                          <a:pos x="31" y="32"/>
                        </a:cxn>
                        <a:cxn ang="0">
                          <a:pos x="0" y="3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31" h="32">
                          <a:moveTo>
                            <a:pt x="10" y="10"/>
                          </a:moveTo>
                          <a:lnTo>
                            <a:pt x="10" y="22"/>
                          </a:lnTo>
                          <a:lnTo>
                            <a:pt x="21" y="22"/>
                          </a:lnTo>
                          <a:lnTo>
                            <a:pt x="21" y="10"/>
                          </a:lnTo>
                          <a:lnTo>
                            <a:pt x="10" y="10"/>
                          </a:lnTo>
                          <a:close/>
                          <a:moveTo>
                            <a:pt x="0" y="0"/>
                          </a:moveTo>
                          <a:lnTo>
                            <a:pt x="31" y="0"/>
                          </a:lnTo>
                          <a:lnTo>
                            <a:pt x="31" y="32"/>
                          </a:lnTo>
                          <a:lnTo>
                            <a:pt x="0" y="3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382" name="Freeform 832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6727825" y="3113088"/>
                      <a:ext cx="163512" cy="52388"/>
                    </a:xfrm>
                    <a:custGeom>
                      <a:avLst/>
                      <a:gdLst/>
                      <a:ahLst/>
                      <a:cxnLst>
                        <a:cxn ang="0">
                          <a:pos x="10" y="10"/>
                        </a:cxn>
                        <a:cxn ang="0">
                          <a:pos x="10" y="22"/>
                        </a:cxn>
                        <a:cxn ang="0">
                          <a:pos x="92" y="22"/>
                        </a:cxn>
                        <a:cxn ang="0">
                          <a:pos x="92" y="10"/>
                        </a:cxn>
                        <a:cxn ang="0">
                          <a:pos x="10" y="10"/>
                        </a:cxn>
                        <a:cxn ang="0">
                          <a:pos x="0" y="0"/>
                        </a:cxn>
                        <a:cxn ang="0">
                          <a:pos x="103" y="0"/>
                        </a:cxn>
                        <a:cxn ang="0">
                          <a:pos x="103" y="33"/>
                        </a:cxn>
                        <a:cxn ang="0">
                          <a:pos x="0" y="33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03" h="33">
                          <a:moveTo>
                            <a:pt x="10" y="10"/>
                          </a:moveTo>
                          <a:lnTo>
                            <a:pt x="10" y="22"/>
                          </a:lnTo>
                          <a:lnTo>
                            <a:pt x="92" y="22"/>
                          </a:lnTo>
                          <a:lnTo>
                            <a:pt x="92" y="10"/>
                          </a:lnTo>
                          <a:lnTo>
                            <a:pt x="10" y="10"/>
                          </a:lnTo>
                          <a:close/>
                          <a:moveTo>
                            <a:pt x="0" y="0"/>
                          </a:moveTo>
                          <a:lnTo>
                            <a:pt x="103" y="0"/>
                          </a:lnTo>
                          <a:lnTo>
                            <a:pt x="103" y="33"/>
                          </a:lnTo>
                          <a:lnTo>
                            <a:pt x="0" y="3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383" name="Freeform 833"/>
                    <p:cNvSpPr>
                      <a:spLocks/>
                    </p:cNvSpPr>
                    <p:nvPr/>
                  </p:nvSpPr>
                  <p:spPr bwMode="auto">
                    <a:xfrm>
                      <a:off x="6731000" y="3208338"/>
                      <a:ext cx="50800" cy="50800"/>
                    </a:xfrm>
                    <a:custGeom>
                      <a:avLst/>
                      <a:gdLst/>
                      <a:ahLst/>
                      <a:cxnLst>
                        <a:cxn ang="0">
                          <a:pos x="24" y="0"/>
                        </a:cxn>
                        <a:cxn ang="0">
                          <a:pos x="32" y="7"/>
                        </a:cxn>
                        <a:cxn ang="0">
                          <a:pos x="12" y="32"/>
                        </a:cxn>
                        <a:cxn ang="0">
                          <a:pos x="0" y="21"/>
                        </a:cxn>
                        <a:cxn ang="0">
                          <a:pos x="7" y="14"/>
                        </a:cxn>
                        <a:cxn ang="0">
                          <a:pos x="10" y="17"/>
                        </a:cxn>
                        <a:cxn ang="0">
                          <a:pos x="24" y="0"/>
                        </a:cxn>
                      </a:cxnLst>
                      <a:rect l="0" t="0" r="r" b="b"/>
                      <a:pathLst>
                        <a:path w="32" h="32">
                          <a:moveTo>
                            <a:pt x="24" y="0"/>
                          </a:moveTo>
                          <a:lnTo>
                            <a:pt x="32" y="7"/>
                          </a:lnTo>
                          <a:lnTo>
                            <a:pt x="12" y="32"/>
                          </a:lnTo>
                          <a:lnTo>
                            <a:pt x="0" y="21"/>
                          </a:lnTo>
                          <a:lnTo>
                            <a:pt x="7" y="14"/>
                          </a:lnTo>
                          <a:lnTo>
                            <a:pt x="10" y="17"/>
                          </a:lnTo>
                          <a:lnTo>
                            <a:pt x="24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384" name="Freeform 834"/>
                    <p:cNvSpPr>
                      <a:spLocks/>
                    </p:cNvSpPr>
                    <p:nvPr/>
                  </p:nvSpPr>
                  <p:spPr bwMode="auto">
                    <a:xfrm rot="5400000">
                      <a:off x="6724017" y="3302719"/>
                      <a:ext cx="64768" cy="39844"/>
                    </a:xfrm>
                    <a:custGeom>
                      <a:avLst/>
                      <a:gdLst/>
                      <a:ahLst/>
                      <a:cxnLst>
                        <a:cxn ang="0">
                          <a:pos x="24" y="0"/>
                        </a:cxn>
                        <a:cxn ang="0">
                          <a:pos x="32" y="6"/>
                        </a:cxn>
                        <a:cxn ang="0">
                          <a:pos x="12" y="32"/>
                        </a:cxn>
                        <a:cxn ang="0">
                          <a:pos x="0" y="22"/>
                        </a:cxn>
                        <a:cxn ang="0">
                          <a:pos x="7" y="13"/>
                        </a:cxn>
                        <a:cxn ang="0">
                          <a:pos x="10" y="18"/>
                        </a:cxn>
                        <a:cxn ang="0">
                          <a:pos x="24" y="0"/>
                        </a:cxn>
                      </a:cxnLst>
                      <a:rect l="0" t="0" r="r" b="b"/>
                      <a:pathLst>
                        <a:path w="32" h="32">
                          <a:moveTo>
                            <a:pt x="24" y="0"/>
                          </a:moveTo>
                          <a:lnTo>
                            <a:pt x="32" y="6"/>
                          </a:lnTo>
                          <a:lnTo>
                            <a:pt x="12" y="32"/>
                          </a:lnTo>
                          <a:lnTo>
                            <a:pt x="0" y="22"/>
                          </a:lnTo>
                          <a:lnTo>
                            <a:pt x="7" y="13"/>
                          </a:lnTo>
                          <a:lnTo>
                            <a:pt x="10" y="18"/>
                          </a:lnTo>
                          <a:lnTo>
                            <a:pt x="24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</p:grpSp>
              <p:sp>
                <p:nvSpPr>
                  <p:cNvPr id="367" name="Нашивка 366"/>
                  <p:cNvSpPr/>
                  <p:nvPr/>
                </p:nvSpPr>
                <p:spPr>
                  <a:xfrm>
                    <a:off x="2561354" y="4410276"/>
                    <a:ext cx="115997" cy="277987"/>
                  </a:xfrm>
                  <a:prstGeom prst="chevron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368" name="Группа 73"/>
                  <p:cNvGrpSpPr>
                    <a:grpSpLocks noChangeAspect="1"/>
                  </p:cNvGrpSpPr>
                  <p:nvPr/>
                </p:nvGrpSpPr>
                <p:grpSpPr>
                  <a:xfrm>
                    <a:off x="2202175" y="4361220"/>
                    <a:ext cx="283639" cy="342455"/>
                    <a:chOff x="2249488" y="4953000"/>
                    <a:chExt cx="344488" cy="415925"/>
                  </a:xfrm>
                  <a:solidFill>
                    <a:schemeClr val="tx2">
                      <a:lumMod val="60000"/>
                      <a:lumOff val="40000"/>
                    </a:schemeClr>
                  </a:solidFill>
                </p:grpSpPr>
                <p:sp>
                  <p:nvSpPr>
                    <p:cNvPr id="369" name="Freeform 918"/>
                    <p:cNvSpPr>
                      <a:spLocks/>
                    </p:cNvSpPr>
                    <p:nvPr/>
                  </p:nvSpPr>
                  <p:spPr bwMode="auto">
                    <a:xfrm>
                      <a:off x="2249488" y="4953000"/>
                      <a:ext cx="344488" cy="415925"/>
                    </a:xfrm>
                    <a:custGeom>
                      <a:avLst/>
                      <a:gdLst/>
                      <a:ahLst/>
                      <a:cxnLst>
                        <a:cxn ang="0">
                          <a:pos x="30" y="0"/>
                        </a:cxn>
                        <a:cxn ang="0">
                          <a:pos x="301" y="0"/>
                        </a:cxn>
                        <a:cxn ang="0">
                          <a:pos x="306" y="2"/>
                        </a:cxn>
                        <a:cxn ang="0">
                          <a:pos x="309" y="3"/>
                        </a:cxn>
                        <a:cxn ang="0">
                          <a:pos x="311" y="7"/>
                        </a:cxn>
                        <a:cxn ang="0">
                          <a:pos x="313" y="12"/>
                        </a:cxn>
                        <a:cxn ang="0">
                          <a:pos x="311" y="17"/>
                        </a:cxn>
                        <a:cxn ang="0">
                          <a:pos x="309" y="21"/>
                        </a:cxn>
                        <a:cxn ang="0">
                          <a:pos x="306" y="22"/>
                        </a:cxn>
                        <a:cxn ang="0">
                          <a:pos x="301" y="24"/>
                        </a:cxn>
                        <a:cxn ang="0">
                          <a:pos x="30" y="24"/>
                        </a:cxn>
                        <a:cxn ang="0">
                          <a:pos x="26" y="26"/>
                        </a:cxn>
                        <a:cxn ang="0">
                          <a:pos x="24" y="28"/>
                        </a:cxn>
                        <a:cxn ang="0">
                          <a:pos x="23" y="31"/>
                        </a:cxn>
                        <a:cxn ang="0">
                          <a:pos x="23" y="496"/>
                        </a:cxn>
                        <a:cxn ang="0">
                          <a:pos x="24" y="499"/>
                        </a:cxn>
                        <a:cxn ang="0">
                          <a:pos x="26" y="501"/>
                        </a:cxn>
                        <a:cxn ang="0">
                          <a:pos x="30" y="502"/>
                        </a:cxn>
                        <a:cxn ang="0">
                          <a:pos x="408" y="502"/>
                        </a:cxn>
                        <a:cxn ang="0">
                          <a:pos x="411" y="501"/>
                        </a:cxn>
                        <a:cxn ang="0">
                          <a:pos x="413" y="497"/>
                        </a:cxn>
                        <a:cxn ang="0">
                          <a:pos x="413" y="135"/>
                        </a:cxn>
                        <a:cxn ang="0">
                          <a:pos x="415" y="129"/>
                        </a:cxn>
                        <a:cxn ang="0">
                          <a:pos x="416" y="126"/>
                        </a:cxn>
                        <a:cxn ang="0">
                          <a:pos x="423" y="123"/>
                        </a:cxn>
                        <a:cxn ang="0">
                          <a:pos x="428" y="124"/>
                        </a:cxn>
                        <a:cxn ang="0">
                          <a:pos x="432" y="126"/>
                        </a:cxn>
                        <a:cxn ang="0">
                          <a:pos x="434" y="129"/>
                        </a:cxn>
                        <a:cxn ang="0">
                          <a:pos x="435" y="135"/>
                        </a:cxn>
                        <a:cxn ang="0">
                          <a:pos x="435" y="496"/>
                        </a:cxn>
                        <a:cxn ang="0">
                          <a:pos x="432" y="509"/>
                        </a:cxn>
                        <a:cxn ang="0">
                          <a:pos x="420" y="521"/>
                        </a:cxn>
                        <a:cxn ang="0">
                          <a:pos x="404" y="525"/>
                        </a:cxn>
                        <a:cxn ang="0">
                          <a:pos x="30" y="525"/>
                        </a:cxn>
                        <a:cxn ang="0">
                          <a:pos x="16" y="521"/>
                        </a:cxn>
                        <a:cxn ang="0">
                          <a:pos x="4" y="509"/>
                        </a:cxn>
                        <a:cxn ang="0">
                          <a:pos x="0" y="496"/>
                        </a:cxn>
                        <a:cxn ang="0">
                          <a:pos x="0" y="31"/>
                        </a:cxn>
                        <a:cxn ang="0">
                          <a:pos x="4" y="16"/>
                        </a:cxn>
                        <a:cxn ang="0">
                          <a:pos x="16" y="3"/>
                        </a:cxn>
                        <a:cxn ang="0">
                          <a:pos x="30" y="0"/>
                        </a:cxn>
                      </a:cxnLst>
                      <a:rect l="0" t="0" r="r" b="b"/>
                      <a:pathLst>
                        <a:path w="435" h="525">
                          <a:moveTo>
                            <a:pt x="30" y="0"/>
                          </a:moveTo>
                          <a:lnTo>
                            <a:pt x="301" y="0"/>
                          </a:lnTo>
                          <a:lnTo>
                            <a:pt x="306" y="2"/>
                          </a:lnTo>
                          <a:lnTo>
                            <a:pt x="309" y="3"/>
                          </a:lnTo>
                          <a:lnTo>
                            <a:pt x="311" y="7"/>
                          </a:lnTo>
                          <a:lnTo>
                            <a:pt x="313" y="12"/>
                          </a:lnTo>
                          <a:lnTo>
                            <a:pt x="311" y="17"/>
                          </a:lnTo>
                          <a:lnTo>
                            <a:pt x="309" y="21"/>
                          </a:lnTo>
                          <a:lnTo>
                            <a:pt x="306" y="22"/>
                          </a:lnTo>
                          <a:lnTo>
                            <a:pt x="301" y="24"/>
                          </a:lnTo>
                          <a:lnTo>
                            <a:pt x="30" y="24"/>
                          </a:lnTo>
                          <a:lnTo>
                            <a:pt x="26" y="26"/>
                          </a:lnTo>
                          <a:lnTo>
                            <a:pt x="24" y="28"/>
                          </a:lnTo>
                          <a:lnTo>
                            <a:pt x="23" y="31"/>
                          </a:lnTo>
                          <a:lnTo>
                            <a:pt x="23" y="496"/>
                          </a:lnTo>
                          <a:lnTo>
                            <a:pt x="24" y="499"/>
                          </a:lnTo>
                          <a:lnTo>
                            <a:pt x="26" y="501"/>
                          </a:lnTo>
                          <a:lnTo>
                            <a:pt x="30" y="502"/>
                          </a:lnTo>
                          <a:lnTo>
                            <a:pt x="408" y="502"/>
                          </a:lnTo>
                          <a:lnTo>
                            <a:pt x="411" y="501"/>
                          </a:lnTo>
                          <a:lnTo>
                            <a:pt x="413" y="497"/>
                          </a:lnTo>
                          <a:lnTo>
                            <a:pt x="413" y="135"/>
                          </a:lnTo>
                          <a:lnTo>
                            <a:pt x="415" y="129"/>
                          </a:lnTo>
                          <a:lnTo>
                            <a:pt x="416" y="126"/>
                          </a:lnTo>
                          <a:lnTo>
                            <a:pt x="423" y="123"/>
                          </a:lnTo>
                          <a:lnTo>
                            <a:pt x="428" y="124"/>
                          </a:lnTo>
                          <a:lnTo>
                            <a:pt x="432" y="126"/>
                          </a:lnTo>
                          <a:lnTo>
                            <a:pt x="434" y="129"/>
                          </a:lnTo>
                          <a:lnTo>
                            <a:pt x="435" y="135"/>
                          </a:lnTo>
                          <a:lnTo>
                            <a:pt x="435" y="496"/>
                          </a:lnTo>
                          <a:lnTo>
                            <a:pt x="432" y="509"/>
                          </a:lnTo>
                          <a:lnTo>
                            <a:pt x="420" y="521"/>
                          </a:lnTo>
                          <a:lnTo>
                            <a:pt x="404" y="525"/>
                          </a:lnTo>
                          <a:lnTo>
                            <a:pt x="30" y="525"/>
                          </a:lnTo>
                          <a:lnTo>
                            <a:pt x="16" y="521"/>
                          </a:lnTo>
                          <a:lnTo>
                            <a:pt x="4" y="509"/>
                          </a:lnTo>
                          <a:lnTo>
                            <a:pt x="0" y="496"/>
                          </a:lnTo>
                          <a:lnTo>
                            <a:pt x="0" y="31"/>
                          </a:lnTo>
                          <a:lnTo>
                            <a:pt x="4" y="16"/>
                          </a:lnTo>
                          <a:lnTo>
                            <a:pt x="16" y="3"/>
                          </a:lnTo>
                          <a:lnTo>
                            <a:pt x="3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r"/>
                      <a:endParaRPr lang="ru-RU"/>
                    </a:p>
                  </p:txBody>
                </p:sp>
                <p:sp>
                  <p:nvSpPr>
                    <p:cNvPr id="370" name="Freeform 919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2479675" y="4953000"/>
                      <a:ext cx="114300" cy="115888"/>
                    </a:xfrm>
                    <a:custGeom>
                      <a:avLst/>
                      <a:gdLst/>
                      <a:ahLst/>
                      <a:cxnLst>
                        <a:cxn ang="0">
                          <a:pos x="23" y="40"/>
                        </a:cxn>
                        <a:cxn ang="0">
                          <a:pos x="23" y="119"/>
                        </a:cxn>
                        <a:cxn ang="0">
                          <a:pos x="24" y="121"/>
                        </a:cxn>
                        <a:cxn ang="0">
                          <a:pos x="28" y="123"/>
                        </a:cxn>
                        <a:cxn ang="0">
                          <a:pos x="106" y="123"/>
                        </a:cxn>
                        <a:cxn ang="0">
                          <a:pos x="23" y="40"/>
                        </a:cxn>
                        <a:cxn ang="0">
                          <a:pos x="11" y="0"/>
                        </a:cxn>
                        <a:cxn ang="0">
                          <a:pos x="12" y="0"/>
                        </a:cxn>
                        <a:cxn ang="0">
                          <a:pos x="19" y="3"/>
                        </a:cxn>
                        <a:cxn ang="0">
                          <a:pos x="140" y="126"/>
                        </a:cxn>
                        <a:cxn ang="0">
                          <a:pos x="144" y="128"/>
                        </a:cxn>
                        <a:cxn ang="0">
                          <a:pos x="145" y="131"/>
                        </a:cxn>
                        <a:cxn ang="0">
                          <a:pos x="145" y="135"/>
                        </a:cxn>
                        <a:cxn ang="0">
                          <a:pos x="144" y="140"/>
                        </a:cxn>
                        <a:cxn ang="0">
                          <a:pos x="142" y="143"/>
                        </a:cxn>
                        <a:cxn ang="0">
                          <a:pos x="138" y="145"/>
                        </a:cxn>
                        <a:cxn ang="0">
                          <a:pos x="133" y="147"/>
                        </a:cxn>
                        <a:cxn ang="0">
                          <a:pos x="30" y="147"/>
                        </a:cxn>
                        <a:cxn ang="0">
                          <a:pos x="14" y="143"/>
                        </a:cxn>
                        <a:cxn ang="0">
                          <a:pos x="4" y="131"/>
                        </a:cxn>
                        <a:cxn ang="0">
                          <a:pos x="0" y="116"/>
                        </a:cxn>
                        <a:cxn ang="0">
                          <a:pos x="0" y="9"/>
                        </a:cxn>
                        <a:cxn ang="0">
                          <a:pos x="2" y="5"/>
                        </a:cxn>
                        <a:cxn ang="0">
                          <a:pos x="4" y="3"/>
                        </a:cxn>
                        <a:cxn ang="0">
                          <a:pos x="11" y="0"/>
                        </a:cxn>
                      </a:cxnLst>
                      <a:rect l="0" t="0" r="r" b="b"/>
                      <a:pathLst>
                        <a:path w="145" h="147">
                          <a:moveTo>
                            <a:pt x="23" y="40"/>
                          </a:moveTo>
                          <a:lnTo>
                            <a:pt x="23" y="119"/>
                          </a:lnTo>
                          <a:lnTo>
                            <a:pt x="24" y="121"/>
                          </a:lnTo>
                          <a:lnTo>
                            <a:pt x="28" y="123"/>
                          </a:lnTo>
                          <a:lnTo>
                            <a:pt x="106" y="123"/>
                          </a:lnTo>
                          <a:lnTo>
                            <a:pt x="23" y="40"/>
                          </a:lnTo>
                          <a:close/>
                          <a:moveTo>
                            <a:pt x="11" y="0"/>
                          </a:moveTo>
                          <a:lnTo>
                            <a:pt x="12" y="0"/>
                          </a:lnTo>
                          <a:lnTo>
                            <a:pt x="19" y="3"/>
                          </a:lnTo>
                          <a:lnTo>
                            <a:pt x="140" y="126"/>
                          </a:lnTo>
                          <a:lnTo>
                            <a:pt x="144" y="128"/>
                          </a:lnTo>
                          <a:lnTo>
                            <a:pt x="145" y="131"/>
                          </a:lnTo>
                          <a:lnTo>
                            <a:pt x="145" y="135"/>
                          </a:lnTo>
                          <a:lnTo>
                            <a:pt x="144" y="140"/>
                          </a:lnTo>
                          <a:lnTo>
                            <a:pt x="142" y="143"/>
                          </a:lnTo>
                          <a:lnTo>
                            <a:pt x="138" y="145"/>
                          </a:lnTo>
                          <a:lnTo>
                            <a:pt x="133" y="147"/>
                          </a:lnTo>
                          <a:lnTo>
                            <a:pt x="30" y="147"/>
                          </a:lnTo>
                          <a:lnTo>
                            <a:pt x="14" y="143"/>
                          </a:lnTo>
                          <a:lnTo>
                            <a:pt x="4" y="131"/>
                          </a:lnTo>
                          <a:lnTo>
                            <a:pt x="0" y="116"/>
                          </a:lnTo>
                          <a:lnTo>
                            <a:pt x="0" y="9"/>
                          </a:lnTo>
                          <a:lnTo>
                            <a:pt x="2" y="5"/>
                          </a:lnTo>
                          <a:lnTo>
                            <a:pt x="4" y="3"/>
                          </a:lnTo>
                          <a:lnTo>
                            <a:pt x="11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r"/>
                      <a:endParaRPr lang="ru-RU"/>
                    </a:p>
                  </p:txBody>
                </p:sp>
                <p:sp>
                  <p:nvSpPr>
                    <p:cNvPr id="371" name="Freeform 920"/>
                    <p:cNvSpPr>
                      <a:spLocks/>
                    </p:cNvSpPr>
                    <p:nvPr/>
                  </p:nvSpPr>
                  <p:spPr bwMode="auto">
                    <a:xfrm>
                      <a:off x="2308225" y="5187950"/>
                      <a:ext cx="222250" cy="19050"/>
                    </a:xfrm>
                    <a:custGeom>
                      <a:avLst/>
                      <a:gdLst/>
                      <a:ahLst/>
                      <a:cxnLst>
                        <a:cxn ang="0">
                          <a:pos x="13" y="0"/>
                        </a:cxn>
                        <a:cxn ang="0">
                          <a:pos x="270" y="0"/>
                        </a:cxn>
                        <a:cxn ang="0">
                          <a:pos x="275" y="2"/>
                        </a:cxn>
                        <a:cxn ang="0">
                          <a:pos x="278" y="4"/>
                        </a:cxn>
                        <a:cxn ang="0">
                          <a:pos x="280" y="7"/>
                        </a:cxn>
                        <a:cxn ang="0">
                          <a:pos x="282" y="12"/>
                        </a:cxn>
                        <a:cxn ang="0">
                          <a:pos x="280" y="17"/>
                        </a:cxn>
                        <a:cxn ang="0">
                          <a:pos x="278" y="21"/>
                        </a:cxn>
                        <a:cxn ang="0">
                          <a:pos x="275" y="23"/>
                        </a:cxn>
                        <a:cxn ang="0">
                          <a:pos x="270" y="24"/>
                        </a:cxn>
                        <a:cxn ang="0">
                          <a:pos x="13" y="24"/>
                        </a:cxn>
                        <a:cxn ang="0">
                          <a:pos x="7" y="23"/>
                        </a:cxn>
                        <a:cxn ang="0">
                          <a:pos x="4" y="21"/>
                        </a:cxn>
                        <a:cxn ang="0">
                          <a:pos x="2" y="17"/>
                        </a:cxn>
                        <a:cxn ang="0">
                          <a:pos x="0" y="12"/>
                        </a:cxn>
                        <a:cxn ang="0">
                          <a:pos x="2" y="7"/>
                        </a:cxn>
                        <a:cxn ang="0">
                          <a:pos x="4" y="4"/>
                        </a:cxn>
                        <a:cxn ang="0">
                          <a:pos x="7" y="2"/>
                        </a:cxn>
                        <a:cxn ang="0">
                          <a:pos x="13" y="0"/>
                        </a:cxn>
                      </a:cxnLst>
                      <a:rect l="0" t="0" r="r" b="b"/>
                      <a:pathLst>
                        <a:path w="282" h="24">
                          <a:moveTo>
                            <a:pt x="13" y="0"/>
                          </a:moveTo>
                          <a:lnTo>
                            <a:pt x="270" y="0"/>
                          </a:lnTo>
                          <a:lnTo>
                            <a:pt x="275" y="2"/>
                          </a:lnTo>
                          <a:lnTo>
                            <a:pt x="278" y="4"/>
                          </a:lnTo>
                          <a:lnTo>
                            <a:pt x="280" y="7"/>
                          </a:lnTo>
                          <a:lnTo>
                            <a:pt x="282" y="12"/>
                          </a:lnTo>
                          <a:lnTo>
                            <a:pt x="280" y="17"/>
                          </a:lnTo>
                          <a:lnTo>
                            <a:pt x="278" y="21"/>
                          </a:lnTo>
                          <a:lnTo>
                            <a:pt x="275" y="23"/>
                          </a:lnTo>
                          <a:lnTo>
                            <a:pt x="270" y="24"/>
                          </a:lnTo>
                          <a:lnTo>
                            <a:pt x="13" y="24"/>
                          </a:lnTo>
                          <a:lnTo>
                            <a:pt x="7" y="23"/>
                          </a:lnTo>
                          <a:lnTo>
                            <a:pt x="4" y="21"/>
                          </a:lnTo>
                          <a:lnTo>
                            <a:pt x="2" y="17"/>
                          </a:lnTo>
                          <a:lnTo>
                            <a:pt x="0" y="12"/>
                          </a:lnTo>
                          <a:lnTo>
                            <a:pt x="2" y="7"/>
                          </a:lnTo>
                          <a:lnTo>
                            <a:pt x="4" y="4"/>
                          </a:lnTo>
                          <a:lnTo>
                            <a:pt x="7" y="2"/>
                          </a:lnTo>
                          <a:lnTo>
                            <a:pt x="13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r"/>
                      <a:endParaRPr lang="ru-RU"/>
                    </a:p>
                  </p:txBody>
                </p:sp>
                <p:sp>
                  <p:nvSpPr>
                    <p:cNvPr id="372" name="Freeform 922"/>
                    <p:cNvSpPr>
                      <a:spLocks/>
                    </p:cNvSpPr>
                    <p:nvPr/>
                  </p:nvSpPr>
                  <p:spPr bwMode="auto">
                    <a:xfrm>
                      <a:off x="2308224" y="5239304"/>
                      <a:ext cx="222250" cy="19050"/>
                    </a:xfrm>
                    <a:custGeom>
                      <a:avLst/>
                      <a:gdLst/>
                      <a:ahLst/>
                      <a:cxnLst>
                        <a:cxn ang="0">
                          <a:pos x="13" y="0"/>
                        </a:cxn>
                        <a:cxn ang="0">
                          <a:pos x="270" y="0"/>
                        </a:cxn>
                        <a:cxn ang="0">
                          <a:pos x="275" y="1"/>
                        </a:cxn>
                        <a:cxn ang="0">
                          <a:pos x="278" y="3"/>
                        </a:cxn>
                        <a:cxn ang="0">
                          <a:pos x="280" y="7"/>
                        </a:cxn>
                        <a:cxn ang="0">
                          <a:pos x="282" y="12"/>
                        </a:cxn>
                        <a:cxn ang="0">
                          <a:pos x="280" y="17"/>
                        </a:cxn>
                        <a:cxn ang="0">
                          <a:pos x="278" y="20"/>
                        </a:cxn>
                        <a:cxn ang="0">
                          <a:pos x="275" y="22"/>
                        </a:cxn>
                        <a:cxn ang="0">
                          <a:pos x="270" y="24"/>
                        </a:cxn>
                        <a:cxn ang="0">
                          <a:pos x="13" y="24"/>
                        </a:cxn>
                        <a:cxn ang="0">
                          <a:pos x="7" y="22"/>
                        </a:cxn>
                        <a:cxn ang="0">
                          <a:pos x="4" y="20"/>
                        </a:cxn>
                        <a:cxn ang="0">
                          <a:pos x="2" y="17"/>
                        </a:cxn>
                        <a:cxn ang="0">
                          <a:pos x="0" y="12"/>
                        </a:cxn>
                        <a:cxn ang="0">
                          <a:pos x="2" y="7"/>
                        </a:cxn>
                        <a:cxn ang="0">
                          <a:pos x="4" y="3"/>
                        </a:cxn>
                        <a:cxn ang="0">
                          <a:pos x="7" y="1"/>
                        </a:cxn>
                        <a:cxn ang="0">
                          <a:pos x="13" y="0"/>
                        </a:cxn>
                      </a:cxnLst>
                      <a:rect l="0" t="0" r="r" b="b"/>
                      <a:pathLst>
                        <a:path w="282" h="24">
                          <a:moveTo>
                            <a:pt x="13" y="0"/>
                          </a:moveTo>
                          <a:lnTo>
                            <a:pt x="270" y="0"/>
                          </a:lnTo>
                          <a:lnTo>
                            <a:pt x="275" y="1"/>
                          </a:lnTo>
                          <a:lnTo>
                            <a:pt x="278" y="3"/>
                          </a:lnTo>
                          <a:lnTo>
                            <a:pt x="280" y="7"/>
                          </a:lnTo>
                          <a:lnTo>
                            <a:pt x="282" y="12"/>
                          </a:lnTo>
                          <a:lnTo>
                            <a:pt x="280" y="17"/>
                          </a:lnTo>
                          <a:lnTo>
                            <a:pt x="278" y="20"/>
                          </a:lnTo>
                          <a:lnTo>
                            <a:pt x="275" y="22"/>
                          </a:lnTo>
                          <a:lnTo>
                            <a:pt x="270" y="24"/>
                          </a:lnTo>
                          <a:lnTo>
                            <a:pt x="13" y="24"/>
                          </a:lnTo>
                          <a:lnTo>
                            <a:pt x="7" y="22"/>
                          </a:lnTo>
                          <a:lnTo>
                            <a:pt x="4" y="20"/>
                          </a:lnTo>
                          <a:lnTo>
                            <a:pt x="2" y="17"/>
                          </a:lnTo>
                          <a:lnTo>
                            <a:pt x="0" y="12"/>
                          </a:lnTo>
                          <a:lnTo>
                            <a:pt x="2" y="7"/>
                          </a:lnTo>
                          <a:lnTo>
                            <a:pt x="4" y="3"/>
                          </a:lnTo>
                          <a:lnTo>
                            <a:pt x="7" y="1"/>
                          </a:lnTo>
                          <a:lnTo>
                            <a:pt x="13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r"/>
                      <a:endParaRPr lang="ru-RU"/>
                    </a:p>
                  </p:txBody>
                </p:sp>
              </p:grpSp>
            </p:grpSp>
          </p:grpSp>
          <p:grpSp>
            <p:nvGrpSpPr>
              <p:cNvPr id="433" name="Группа 94"/>
              <p:cNvGrpSpPr/>
              <p:nvPr/>
            </p:nvGrpSpPr>
            <p:grpSpPr>
              <a:xfrm>
                <a:off x="8677279" y="4489574"/>
                <a:ext cx="571504" cy="428627"/>
                <a:chOff x="2017713" y="4046538"/>
                <a:chExt cx="530225" cy="430212"/>
              </a:xfrm>
              <a:solidFill>
                <a:schemeClr val="tx2">
                  <a:lumMod val="75000"/>
                </a:schemeClr>
              </a:solidFill>
            </p:grpSpPr>
            <p:sp>
              <p:nvSpPr>
                <p:cNvPr id="434" name="Freeform 354"/>
                <p:cNvSpPr>
                  <a:spLocks noEditPoints="1"/>
                </p:cNvSpPr>
                <p:nvPr/>
              </p:nvSpPr>
              <p:spPr bwMode="auto">
                <a:xfrm>
                  <a:off x="2030413" y="4090988"/>
                  <a:ext cx="503238" cy="290513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173"/>
                    </a:cxn>
                    <a:cxn ang="0">
                      <a:pos x="307" y="173"/>
                    </a:cxn>
                    <a:cxn ang="0">
                      <a:pos x="307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17" y="0"/>
                    </a:cxn>
                    <a:cxn ang="0">
                      <a:pos x="317" y="183"/>
                    </a:cxn>
                    <a:cxn ang="0">
                      <a:pos x="0" y="18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17" h="183">
                      <a:moveTo>
                        <a:pt x="10" y="10"/>
                      </a:moveTo>
                      <a:lnTo>
                        <a:pt x="10" y="173"/>
                      </a:lnTo>
                      <a:lnTo>
                        <a:pt x="307" y="173"/>
                      </a:lnTo>
                      <a:lnTo>
                        <a:pt x="307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17" y="0"/>
                      </a:lnTo>
                      <a:lnTo>
                        <a:pt x="317" y="183"/>
                      </a:lnTo>
                      <a:lnTo>
                        <a:pt x="0" y="18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35" name="Freeform 355"/>
                <p:cNvSpPr>
                  <a:spLocks noEditPoints="1"/>
                </p:cNvSpPr>
                <p:nvPr/>
              </p:nvSpPr>
              <p:spPr bwMode="auto">
                <a:xfrm>
                  <a:off x="2017713" y="4046538"/>
                  <a:ext cx="530225" cy="60325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28"/>
                    </a:cxn>
                    <a:cxn ang="0">
                      <a:pos x="323" y="28"/>
                    </a:cxn>
                    <a:cxn ang="0">
                      <a:pos x="3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4" y="0"/>
                    </a:cxn>
                    <a:cxn ang="0">
                      <a:pos x="334" y="38"/>
                    </a:cxn>
                    <a:cxn ang="0">
                      <a:pos x="0" y="3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4" h="38">
                      <a:moveTo>
                        <a:pt x="10" y="10"/>
                      </a:moveTo>
                      <a:lnTo>
                        <a:pt x="10" y="28"/>
                      </a:lnTo>
                      <a:lnTo>
                        <a:pt x="323" y="28"/>
                      </a:lnTo>
                      <a:lnTo>
                        <a:pt x="3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4" y="0"/>
                      </a:lnTo>
                      <a:lnTo>
                        <a:pt x="334" y="38"/>
                      </a:lnTo>
                      <a:lnTo>
                        <a:pt x="0" y="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36" name="Freeform 356"/>
                <p:cNvSpPr>
                  <a:spLocks noEditPoints="1"/>
                </p:cNvSpPr>
                <p:nvPr/>
              </p:nvSpPr>
              <p:spPr bwMode="auto">
                <a:xfrm>
                  <a:off x="2017713" y="4368800"/>
                  <a:ext cx="530225" cy="42863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17"/>
                    </a:cxn>
                    <a:cxn ang="0">
                      <a:pos x="323" y="17"/>
                    </a:cxn>
                    <a:cxn ang="0">
                      <a:pos x="3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4" y="0"/>
                    </a:cxn>
                    <a:cxn ang="0">
                      <a:pos x="334" y="27"/>
                    </a:cxn>
                    <a:cxn ang="0">
                      <a:pos x="0" y="2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4" h="27">
                      <a:moveTo>
                        <a:pt x="10" y="10"/>
                      </a:moveTo>
                      <a:lnTo>
                        <a:pt x="10" y="17"/>
                      </a:lnTo>
                      <a:lnTo>
                        <a:pt x="323" y="17"/>
                      </a:lnTo>
                      <a:lnTo>
                        <a:pt x="3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4" y="0"/>
                      </a:lnTo>
                      <a:lnTo>
                        <a:pt x="334" y="27"/>
                      </a:lnTo>
                      <a:lnTo>
                        <a:pt x="0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37" name="Rectangle 357"/>
                <p:cNvSpPr>
                  <a:spLocks noChangeArrowheads="1"/>
                </p:cNvSpPr>
                <p:nvPr/>
              </p:nvSpPr>
              <p:spPr bwMode="auto">
                <a:xfrm>
                  <a:off x="2273301" y="4403725"/>
                  <a:ext cx="17463" cy="68263"/>
                </a:xfrm>
                <a:prstGeom prst="rect">
                  <a:avLst/>
                </a:pr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38" name="Freeform 358"/>
                <p:cNvSpPr>
                  <a:spLocks/>
                </p:cNvSpPr>
                <p:nvPr/>
              </p:nvSpPr>
              <p:spPr bwMode="auto">
                <a:xfrm>
                  <a:off x="2149476" y="4397375"/>
                  <a:ext cx="66675" cy="79375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42" y="8"/>
                    </a:cxn>
                    <a:cxn ang="0">
                      <a:pos x="8" y="50"/>
                    </a:cxn>
                    <a:cxn ang="0">
                      <a:pos x="0" y="44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42" h="50">
                      <a:moveTo>
                        <a:pt x="34" y="0"/>
                      </a:moveTo>
                      <a:lnTo>
                        <a:pt x="42" y="8"/>
                      </a:lnTo>
                      <a:lnTo>
                        <a:pt x="8" y="50"/>
                      </a:lnTo>
                      <a:lnTo>
                        <a:pt x="0" y="44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39" name="Freeform 359"/>
                <p:cNvSpPr>
                  <a:spLocks/>
                </p:cNvSpPr>
                <p:nvPr/>
              </p:nvSpPr>
              <p:spPr bwMode="auto">
                <a:xfrm>
                  <a:off x="2349501" y="4397375"/>
                  <a:ext cx="66675" cy="79375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42" y="44"/>
                    </a:cxn>
                    <a:cxn ang="0">
                      <a:pos x="34" y="50"/>
                    </a:cxn>
                    <a:cxn ang="0">
                      <a:pos x="0" y="8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42" h="50">
                      <a:moveTo>
                        <a:pt x="8" y="0"/>
                      </a:moveTo>
                      <a:lnTo>
                        <a:pt x="42" y="44"/>
                      </a:lnTo>
                      <a:lnTo>
                        <a:pt x="34" y="50"/>
                      </a:lnTo>
                      <a:lnTo>
                        <a:pt x="0" y="8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40" name="Freeform 360"/>
                <p:cNvSpPr>
                  <a:spLocks noEditPoints="1"/>
                </p:cNvSpPr>
                <p:nvPr/>
              </p:nvSpPr>
              <p:spPr bwMode="auto">
                <a:xfrm>
                  <a:off x="2073276" y="4265613"/>
                  <a:ext cx="52388" cy="74613"/>
                </a:xfrm>
                <a:custGeom>
                  <a:avLst/>
                  <a:gdLst/>
                  <a:ahLst/>
                  <a:cxnLst>
                    <a:cxn ang="0">
                      <a:pos x="10" y="9"/>
                    </a:cxn>
                    <a:cxn ang="0">
                      <a:pos x="10" y="37"/>
                    </a:cxn>
                    <a:cxn ang="0">
                      <a:pos x="22" y="37"/>
                    </a:cxn>
                    <a:cxn ang="0">
                      <a:pos x="22" y="9"/>
                    </a:cxn>
                    <a:cxn ang="0">
                      <a:pos x="10" y="9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47"/>
                    </a:cxn>
                    <a:cxn ang="0">
                      <a:pos x="0" y="4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47">
                      <a:moveTo>
                        <a:pt x="10" y="9"/>
                      </a:moveTo>
                      <a:lnTo>
                        <a:pt x="10" y="37"/>
                      </a:lnTo>
                      <a:lnTo>
                        <a:pt x="22" y="37"/>
                      </a:lnTo>
                      <a:lnTo>
                        <a:pt x="22" y="9"/>
                      </a:lnTo>
                      <a:lnTo>
                        <a:pt x="10" y="9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47"/>
                      </a:lnTo>
                      <a:lnTo>
                        <a:pt x="0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41" name="Freeform 361"/>
                <p:cNvSpPr>
                  <a:spLocks noEditPoints="1"/>
                </p:cNvSpPr>
                <p:nvPr/>
              </p:nvSpPr>
              <p:spPr bwMode="auto">
                <a:xfrm>
                  <a:off x="2109788" y="4205288"/>
                  <a:ext cx="52388" cy="134938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11" y="75"/>
                    </a:cxn>
                    <a:cxn ang="0">
                      <a:pos x="23" y="75"/>
                    </a:cxn>
                    <a:cxn ang="0">
                      <a:pos x="23" y="10"/>
                    </a:cxn>
                    <a:cxn ang="0">
                      <a:pos x="11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85"/>
                    </a:cxn>
                    <a:cxn ang="0">
                      <a:pos x="0" y="8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85">
                      <a:moveTo>
                        <a:pt x="11" y="10"/>
                      </a:moveTo>
                      <a:lnTo>
                        <a:pt x="11" y="75"/>
                      </a:lnTo>
                      <a:lnTo>
                        <a:pt x="23" y="75"/>
                      </a:lnTo>
                      <a:lnTo>
                        <a:pt x="23" y="10"/>
                      </a:lnTo>
                      <a:lnTo>
                        <a:pt x="11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85"/>
                      </a:lnTo>
                      <a:lnTo>
                        <a:pt x="0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42" name="Freeform 362"/>
                <p:cNvSpPr>
                  <a:spLocks noEditPoints="1"/>
                </p:cNvSpPr>
                <p:nvPr/>
              </p:nvSpPr>
              <p:spPr bwMode="auto">
                <a:xfrm>
                  <a:off x="2147888" y="4237038"/>
                  <a:ext cx="52388" cy="103188"/>
                </a:xfrm>
                <a:custGeom>
                  <a:avLst/>
                  <a:gdLst/>
                  <a:ahLst/>
                  <a:cxnLst>
                    <a:cxn ang="0">
                      <a:pos x="10" y="11"/>
                    </a:cxn>
                    <a:cxn ang="0">
                      <a:pos x="10" y="55"/>
                    </a:cxn>
                    <a:cxn ang="0">
                      <a:pos x="23" y="55"/>
                    </a:cxn>
                    <a:cxn ang="0">
                      <a:pos x="23" y="11"/>
                    </a:cxn>
                    <a:cxn ang="0">
                      <a:pos x="10" y="11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65"/>
                    </a:cxn>
                    <a:cxn ang="0">
                      <a:pos x="0" y="6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65">
                      <a:moveTo>
                        <a:pt x="10" y="11"/>
                      </a:moveTo>
                      <a:lnTo>
                        <a:pt x="10" y="55"/>
                      </a:lnTo>
                      <a:lnTo>
                        <a:pt x="23" y="55"/>
                      </a:lnTo>
                      <a:lnTo>
                        <a:pt x="23" y="11"/>
                      </a:lnTo>
                      <a:lnTo>
                        <a:pt x="10" y="11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65"/>
                      </a:lnTo>
                      <a:lnTo>
                        <a:pt x="0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43" name="Freeform 363"/>
                <p:cNvSpPr>
                  <a:spLocks noEditPoints="1"/>
                </p:cNvSpPr>
                <p:nvPr/>
              </p:nvSpPr>
              <p:spPr bwMode="auto">
                <a:xfrm>
                  <a:off x="2217738" y="4289425"/>
                  <a:ext cx="52388" cy="50800"/>
                </a:xfrm>
                <a:custGeom>
                  <a:avLst/>
                  <a:gdLst/>
                  <a:ahLst/>
                  <a:cxnLst>
                    <a:cxn ang="0">
                      <a:pos x="11" y="11"/>
                    </a:cxn>
                    <a:cxn ang="0">
                      <a:pos x="11" y="22"/>
                    </a:cxn>
                    <a:cxn ang="0">
                      <a:pos x="23" y="22"/>
                    </a:cxn>
                    <a:cxn ang="0">
                      <a:pos x="23" y="11"/>
                    </a:cxn>
                    <a:cxn ang="0">
                      <a:pos x="11" y="11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32"/>
                    </a:cxn>
                    <a:cxn ang="0">
                      <a:pos x="0" y="3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32">
                      <a:moveTo>
                        <a:pt x="11" y="11"/>
                      </a:moveTo>
                      <a:lnTo>
                        <a:pt x="11" y="22"/>
                      </a:lnTo>
                      <a:lnTo>
                        <a:pt x="23" y="22"/>
                      </a:lnTo>
                      <a:lnTo>
                        <a:pt x="23" y="11"/>
                      </a:lnTo>
                      <a:lnTo>
                        <a:pt x="11" y="11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32"/>
                      </a:lnTo>
                      <a:lnTo>
                        <a:pt x="0" y="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44" name="Freeform 364"/>
                <p:cNvSpPr>
                  <a:spLocks noEditPoints="1"/>
                </p:cNvSpPr>
                <p:nvPr/>
              </p:nvSpPr>
              <p:spPr bwMode="auto">
                <a:xfrm>
                  <a:off x="2255838" y="4251325"/>
                  <a:ext cx="52388" cy="88900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46"/>
                    </a:cxn>
                    <a:cxn ang="0">
                      <a:pos x="23" y="46"/>
                    </a:cxn>
                    <a:cxn ang="0">
                      <a:pos x="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56"/>
                    </a:cxn>
                    <a:cxn ang="0">
                      <a:pos x="0" y="5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56">
                      <a:moveTo>
                        <a:pt x="10" y="10"/>
                      </a:moveTo>
                      <a:lnTo>
                        <a:pt x="10" y="46"/>
                      </a:lnTo>
                      <a:lnTo>
                        <a:pt x="23" y="46"/>
                      </a:lnTo>
                      <a:lnTo>
                        <a:pt x="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56"/>
                      </a:lnTo>
                      <a:lnTo>
                        <a:pt x="0" y="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45" name="Freeform 365"/>
                <p:cNvSpPr>
                  <a:spLocks noEditPoints="1"/>
                </p:cNvSpPr>
                <p:nvPr/>
              </p:nvSpPr>
              <p:spPr bwMode="auto">
                <a:xfrm>
                  <a:off x="2293938" y="4205288"/>
                  <a:ext cx="52388" cy="134938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75"/>
                    </a:cxn>
                    <a:cxn ang="0">
                      <a:pos x="22" y="75"/>
                    </a:cxn>
                    <a:cxn ang="0">
                      <a:pos x="22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85"/>
                    </a:cxn>
                    <a:cxn ang="0">
                      <a:pos x="0" y="8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85">
                      <a:moveTo>
                        <a:pt x="10" y="10"/>
                      </a:moveTo>
                      <a:lnTo>
                        <a:pt x="10" y="75"/>
                      </a:lnTo>
                      <a:lnTo>
                        <a:pt x="22" y="75"/>
                      </a:lnTo>
                      <a:lnTo>
                        <a:pt x="22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85"/>
                      </a:lnTo>
                      <a:lnTo>
                        <a:pt x="0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46" name="Freeform 366"/>
                <p:cNvSpPr>
                  <a:spLocks noEditPoints="1"/>
                </p:cNvSpPr>
                <p:nvPr/>
              </p:nvSpPr>
              <p:spPr bwMode="auto">
                <a:xfrm>
                  <a:off x="2363788" y="4248150"/>
                  <a:ext cx="52388" cy="92075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48"/>
                    </a:cxn>
                    <a:cxn ang="0">
                      <a:pos x="23" y="48"/>
                    </a:cxn>
                    <a:cxn ang="0">
                      <a:pos x="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58"/>
                    </a:cxn>
                    <a:cxn ang="0">
                      <a:pos x="0" y="5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58">
                      <a:moveTo>
                        <a:pt x="10" y="10"/>
                      </a:moveTo>
                      <a:lnTo>
                        <a:pt x="10" y="48"/>
                      </a:lnTo>
                      <a:lnTo>
                        <a:pt x="23" y="48"/>
                      </a:lnTo>
                      <a:lnTo>
                        <a:pt x="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58"/>
                      </a:lnTo>
                      <a:lnTo>
                        <a:pt x="0" y="5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47" name="Freeform 367"/>
                <p:cNvSpPr>
                  <a:spLocks noEditPoints="1"/>
                </p:cNvSpPr>
                <p:nvPr/>
              </p:nvSpPr>
              <p:spPr bwMode="auto">
                <a:xfrm>
                  <a:off x="2401888" y="4284663"/>
                  <a:ext cx="52388" cy="55563"/>
                </a:xfrm>
                <a:custGeom>
                  <a:avLst/>
                  <a:gdLst/>
                  <a:ahLst/>
                  <a:cxnLst>
                    <a:cxn ang="0">
                      <a:pos x="10" y="11"/>
                    </a:cxn>
                    <a:cxn ang="0">
                      <a:pos x="10" y="25"/>
                    </a:cxn>
                    <a:cxn ang="0">
                      <a:pos x="22" y="25"/>
                    </a:cxn>
                    <a:cxn ang="0">
                      <a:pos x="22" y="11"/>
                    </a:cxn>
                    <a:cxn ang="0">
                      <a:pos x="10" y="11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35"/>
                    </a:cxn>
                    <a:cxn ang="0">
                      <a:pos x="0" y="3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35">
                      <a:moveTo>
                        <a:pt x="10" y="11"/>
                      </a:moveTo>
                      <a:lnTo>
                        <a:pt x="10" y="25"/>
                      </a:lnTo>
                      <a:lnTo>
                        <a:pt x="22" y="25"/>
                      </a:lnTo>
                      <a:lnTo>
                        <a:pt x="22" y="11"/>
                      </a:lnTo>
                      <a:lnTo>
                        <a:pt x="10" y="11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35"/>
                      </a:lnTo>
                      <a:lnTo>
                        <a:pt x="0" y="3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48" name="Freeform 368"/>
                <p:cNvSpPr>
                  <a:spLocks noEditPoints="1"/>
                </p:cNvSpPr>
                <p:nvPr/>
              </p:nvSpPr>
              <p:spPr bwMode="auto">
                <a:xfrm>
                  <a:off x="2439988" y="4194175"/>
                  <a:ext cx="49213" cy="146050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82"/>
                    </a:cxn>
                    <a:cxn ang="0">
                      <a:pos x="22" y="82"/>
                    </a:cxn>
                    <a:cxn ang="0">
                      <a:pos x="22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1" y="0"/>
                    </a:cxn>
                    <a:cxn ang="0">
                      <a:pos x="31" y="92"/>
                    </a:cxn>
                    <a:cxn ang="0">
                      <a:pos x="0" y="9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1" h="92">
                      <a:moveTo>
                        <a:pt x="10" y="10"/>
                      </a:moveTo>
                      <a:lnTo>
                        <a:pt x="10" y="82"/>
                      </a:lnTo>
                      <a:lnTo>
                        <a:pt x="22" y="82"/>
                      </a:lnTo>
                      <a:lnTo>
                        <a:pt x="22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1" y="0"/>
                      </a:lnTo>
                      <a:lnTo>
                        <a:pt x="31" y="92"/>
                      </a:lnTo>
                      <a:lnTo>
                        <a:pt x="0" y="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49" name="Rectangle 369"/>
                <p:cNvSpPr>
                  <a:spLocks noChangeArrowheads="1"/>
                </p:cNvSpPr>
                <p:nvPr/>
              </p:nvSpPr>
              <p:spPr bwMode="auto">
                <a:xfrm>
                  <a:off x="2078038" y="4138613"/>
                  <a:ext cx="125413" cy="15875"/>
                </a:xfrm>
                <a:prstGeom prst="rect">
                  <a:avLst/>
                </a:pr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50" name="Rectangle 370"/>
                <p:cNvSpPr>
                  <a:spLocks noChangeArrowheads="1"/>
                </p:cNvSpPr>
                <p:nvPr/>
              </p:nvSpPr>
              <p:spPr bwMode="auto">
                <a:xfrm>
                  <a:off x="2078038" y="4168775"/>
                  <a:ext cx="50800" cy="15875"/>
                </a:xfrm>
                <a:prstGeom prst="rect">
                  <a:avLst/>
                </a:pr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</p:grpSp>
      <p:grpSp>
        <p:nvGrpSpPr>
          <p:cNvPr id="480" name="Группа 147"/>
          <p:cNvGrpSpPr/>
          <p:nvPr/>
        </p:nvGrpSpPr>
        <p:grpSpPr>
          <a:xfrm rot="10800000">
            <a:off x="4770304" y="1813504"/>
            <a:ext cx="487886" cy="536181"/>
            <a:chOff x="6677027" y="3057532"/>
            <a:chExt cx="382588" cy="514350"/>
          </a:xfrm>
          <a:solidFill>
            <a:schemeClr val="accent1">
              <a:lumMod val="50000"/>
            </a:schemeClr>
          </a:solidFill>
        </p:grpSpPr>
        <p:sp>
          <p:nvSpPr>
            <p:cNvPr id="487" name="Freeform 823"/>
            <p:cNvSpPr>
              <a:spLocks noEditPoints="1"/>
            </p:cNvSpPr>
            <p:nvPr/>
          </p:nvSpPr>
          <p:spPr bwMode="auto">
            <a:xfrm rot="10800000">
              <a:off x="6677027" y="3057532"/>
              <a:ext cx="382588" cy="514350"/>
            </a:xfrm>
            <a:custGeom>
              <a:avLst/>
              <a:gdLst/>
              <a:ahLst/>
              <a:cxnLst>
                <a:cxn ang="0">
                  <a:pos x="10" y="9"/>
                </a:cxn>
                <a:cxn ang="0">
                  <a:pos x="10" y="314"/>
                </a:cxn>
                <a:cxn ang="0">
                  <a:pos x="230" y="314"/>
                </a:cxn>
                <a:cxn ang="0">
                  <a:pos x="230" y="68"/>
                </a:cxn>
                <a:cxn ang="0">
                  <a:pos x="173" y="9"/>
                </a:cxn>
                <a:cxn ang="0">
                  <a:pos x="10" y="9"/>
                </a:cxn>
                <a:cxn ang="0">
                  <a:pos x="0" y="0"/>
                </a:cxn>
                <a:cxn ang="0">
                  <a:pos x="177" y="0"/>
                </a:cxn>
                <a:cxn ang="0">
                  <a:pos x="241" y="62"/>
                </a:cxn>
                <a:cxn ang="0">
                  <a:pos x="241" y="324"/>
                </a:cxn>
                <a:cxn ang="0">
                  <a:pos x="0" y="324"/>
                </a:cxn>
                <a:cxn ang="0">
                  <a:pos x="0" y="0"/>
                </a:cxn>
              </a:cxnLst>
              <a:rect l="0" t="0" r="r" b="b"/>
              <a:pathLst>
                <a:path w="241" h="324">
                  <a:moveTo>
                    <a:pt x="10" y="9"/>
                  </a:moveTo>
                  <a:lnTo>
                    <a:pt x="10" y="314"/>
                  </a:lnTo>
                  <a:lnTo>
                    <a:pt x="230" y="314"/>
                  </a:lnTo>
                  <a:lnTo>
                    <a:pt x="230" y="68"/>
                  </a:lnTo>
                  <a:lnTo>
                    <a:pt x="173" y="9"/>
                  </a:lnTo>
                  <a:lnTo>
                    <a:pt x="10" y="9"/>
                  </a:lnTo>
                  <a:close/>
                  <a:moveTo>
                    <a:pt x="0" y="0"/>
                  </a:moveTo>
                  <a:lnTo>
                    <a:pt x="177" y="0"/>
                  </a:lnTo>
                  <a:lnTo>
                    <a:pt x="241" y="62"/>
                  </a:lnTo>
                  <a:lnTo>
                    <a:pt x="241" y="324"/>
                  </a:lnTo>
                  <a:lnTo>
                    <a:pt x="0" y="3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8" name="Freeform 824"/>
            <p:cNvSpPr>
              <a:spLocks noEditPoints="1"/>
            </p:cNvSpPr>
            <p:nvPr/>
          </p:nvSpPr>
          <p:spPr bwMode="auto">
            <a:xfrm>
              <a:off x="6946900" y="3059113"/>
              <a:ext cx="109537" cy="109538"/>
            </a:xfrm>
            <a:custGeom>
              <a:avLst/>
              <a:gdLst/>
              <a:ahLst/>
              <a:cxnLst>
                <a:cxn ang="0">
                  <a:pos x="10" y="15"/>
                </a:cxn>
                <a:cxn ang="0">
                  <a:pos x="10" y="59"/>
                </a:cxn>
                <a:cxn ang="0">
                  <a:pos x="53" y="59"/>
                </a:cxn>
                <a:cxn ang="0">
                  <a:pos x="10" y="15"/>
                </a:cxn>
                <a:cxn ang="0">
                  <a:pos x="8" y="0"/>
                </a:cxn>
                <a:cxn ang="0">
                  <a:pos x="69" y="60"/>
                </a:cxn>
                <a:cxn ang="0">
                  <a:pos x="66" y="69"/>
                </a:cxn>
                <a:cxn ang="0">
                  <a:pos x="5" y="69"/>
                </a:cxn>
                <a:cxn ang="0">
                  <a:pos x="0" y="65"/>
                </a:cxn>
                <a:cxn ang="0">
                  <a:pos x="0" y="3"/>
                </a:cxn>
                <a:cxn ang="0">
                  <a:pos x="8" y="0"/>
                </a:cxn>
              </a:cxnLst>
              <a:rect l="0" t="0" r="r" b="b"/>
              <a:pathLst>
                <a:path w="69" h="69">
                  <a:moveTo>
                    <a:pt x="10" y="15"/>
                  </a:moveTo>
                  <a:lnTo>
                    <a:pt x="10" y="59"/>
                  </a:lnTo>
                  <a:lnTo>
                    <a:pt x="53" y="59"/>
                  </a:lnTo>
                  <a:lnTo>
                    <a:pt x="10" y="15"/>
                  </a:lnTo>
                  <a:close/>
                  <a:moveTo>
                    <a:pt x="8" y="0"/>
                  </a:moveTo>
                  <a:lnTo>
                    <a:pt x="69" y="60"/>
                  </a:lnTo>
                  <a:lnTo>
                    <a:pt x="66" y="69"/>
                  </a:lnTo>
                  <a:lnTo>
                    <a:pt x="5" y="69"/>
                  </a:lnTo>
                  <a:lnTo>
                    <a:pt x="0" y="65"/>
                  </a:lnTo>
                  <a:lnTo>
                    <a:pt x="0" y="3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9" name="Rectangle 825"/>
            <p:cNvSpPr>
              <a:spLocks noChangeArrowheads="1"/>
            </p:cNvSpPr>
            <p:nvPr/>
          </p:nvSpPr>
          <p:spPr bwMode="auto">
            <a:xfrm>
              <a:off x="6794500" y="3217863"/>
              <a:ext cx="209550" cy="15875"/>
            </a:xfrm>
            <a:prstGeom prst="rect">
              <a:avLst/>
            </a:pr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0" name="Rectangle 826"/>
            <p:cNvSpPr>
              <a:spLocks noChangeArrowheads="1"/>
            </p:cNvSpPr>
            <p:nvPr/>
          </p:nvSpPr>
          <p:spPr bwMode="auto">
            <a:xfrm>
              <a:off x="6794500" y="3251200"/>
              <a:ext cx="163512" cy="17463"/>
            </a:xfrm>
            <a:prstGeom prst="rect">
              <a:avLst/>
            </a:pr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1" name="Rectangle 827"/>
            <p:cNvSpPr>
              <a:spLocks noChangeArrowheads="1"/>
            </p:cNvSpPr>
            <p:nvPr/>
          </p:nvSpPr>
          <p:spPr bwMode="auto">
            <a:xfrm>
              <a:off x="6794500" y="3303588"/>
              <a:ext cx="209550" cy="17463"/>
            </a:xfrm>
            <a:prstGeom prst="rect">
              <a:avLst/>
            </a:pr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2" name="Rectangle 828"/>
            <p:cNvSpPr>
              <a:spLocks noChangeArrowheads="1"/>
            </p:cNvSpPr>
            <p:nvPr/>
          </p:nvSpPr>
          <p:spPr bwMode="auto">
            <a:xfrm>
              <a:off x="6794500" y="3338513"/>
              <a:ext cx="163512" cy="15875"/>
            </a:xfrm>
            <a:prstGeom prst="rect">
              <a:avLst/>
            </a:pr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3" name="Rectangle 829"/>
            <p:cNvSpPr>
              <a:spLocks noChangeArrowheads="1"/>
            </p:cNvSpPr>
            <p:nvPr/>
          </p:nvSpPr>
          <p:spPr bwMode="auto">
            <a:xfrm>
              <a:off x="6794500" y="3392488"/>
              <a:ext cx="209550" cy="15875"/>
            </a:xfrm>
            <a:prstGeom prst="rect">
              <a:avLst/>
            </a:pr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4" name="Rectangle 830"/>
            <p:cNvSpPr>
              <a:spLocks noChangeArrowheads="1"/>
            </p:cNvSpPr>
            <p:nvPr/>
          </p:nvSpPr>
          <p:spPr bwMode="auto">
            <a:xfrm>
              <a:off x="6794500" y="3427413"/>
              <a:ext cx="163512" cy="15875"/>
            </a:xfrm>
            <a:prstGeom prst="rect">
              <a:avLst/>
            </a:pr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5" name="Freeform 831"/>
            <p:cNvSpPr>
              <a:spLocks noEditPoints="1"/>
            </p:cNvSpPr>
            <p:nvPr/>
          </p:nvSpPr>
          <p:spPr bwMode="auto">
            <a:xfrm>
              <a:off x="6727825" y="3392488"/>
              <a:ext cx="49212" cy="50800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22"/>
                </a:cxn>
                <a:cxn ang="0">
                  <a:pos x="21" y="22"/>
                </a:cxn>
                <a:cxn ang="0">
                  <a:pos x="21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1" y="0"/>
                </a:cxn>
                <a:cxn ang="0">
                  <a:pos x="31" y="32"/>
                </a:cxn>
                <a:cxn ang="0">
                  <a:pos x="0" y="32"/>
                </a:cxn>
                <a:cxn ang="0">
                  <a:pos x="0" y="0"/>
                </a:cxn>
              </a:cxnLst>
              <a:rect l="0" t="0" r="r" b="b"/>
              <a:pathLst>
                <a:path w="31" h="32">
                  <a:moveTo>
                    <a:pt x="10" y="10"/>
                  </a:moveTo>
                  <a:lnTo>
                    <a:pt x="10" y="22"/>
                  </a:lnTo>
                  <a:lnTo>
                    <a:pt x="21" y="22"/>
                  </a:lnTo>
                  <a:lnTo>
                    <a:pt x="21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1" y="0"/>
                  </a:lnTo>
                  <a:lnTo>
                    <a:pt x="31" y="32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6" name="Freeform 832"/>
            <p:cNvSpPr>
              <a:spLocks noEditPoints="1"/>
            </p:cNvSpPr>
            <p:nvPr/>
          </p:nvSpPr>
          <p:spPr bwMode="auto">
            <a:xfrm>
              <a:off x="6727825" y="3113088"/>
              <a:ext cx="163512" cy="52388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22"/>
                </a:cxn>
                <a:cxn ang="0">
                  <a:pos x="92" y="22"/>
                </a:cxn>
                <a:cxn ang="0">
                  <a:pos x="92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103" y="0"/>
                </a:cxn>
                <a:cxn ang="0">
                  <a:pos x="103" y="33"/>
                </a:cxn>
                <a:cxn ang="0">
                  <a:pos x="0" y="33"/>
                </a:cxn>
                <a:cxn ang="0">
                  <a:pos x="0" y="0"/>
                </a:cxn>
              </a:cxnLst>
              <a:rect l="0" t="0" r="r" b="b"/>
              <a:pathLst>
                <a:path w="103" h="33">
                  <a:moveTo>
                    <a:pt x="10" y="10"/>
                  </a:moveTo>
                  <a:lnTo>
                    <a:pt x="10" y="22"/>
                  </a:lnTo>
                  <a:lnTo>
                    <a:pt x="92" y="22"/>
                  </a:lnTo>
                  <a:lnTo>
                    <a:pt x="92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103" y="0"/>
                  </a:lnTo>
                  <a:lnTo>
                    <a:pt x="103" y="33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7" name="Freeform 833"/>
            <p:cNvSpPr>
              <a:spLocks/>
            </p:cNvSpPr>
            <p:nvPr/>
          </p:nvSpPr>
          <p:spPr bwMode="auto">
            <a:xfrm>
              <a:off x="6731000" y="3208338"/>
              <a:ext cx="50800" cy="508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32" y="7"/>
                </a:cxn>
                <a:cxn ang="0">
                  <a:pos x="12" y="32"/>
                </a:cxn>
                <a:cxn ang="0">
                  <a:pos x="0" y="21"/>
                </a:cxn>
                <a:cxn ang="0">
                  <a:pos x="7" y="14"/>
                </a:cxn>
                <a:cxn ang="0">
                  <a:pos x="10" y="17"/>
                </a:cxn>
                <a:cxn ang="0">
                  <a:pos x="24" y="0"/>
                </a:cxn>
              </a:cxnLst>
              <a:rect l="0" t="0" r="r" b="b"/>
              <a:pathLst>
                <a:path w="32" h="32">
                  <a:moveTo>
                    <a:pt x="24" y="0"/>
                  </a:moveTo>
                  <a:lnTo>
                    <a:pt x="32" y="7"/>
                  </a:lnTo>
                  <a:lnTo>
                    <a:pt x="12" y="32"/>
                  </a:lnTo>
                  <a:lnTo>
                    <a:pt x="0" y="21"/>
                  </a:lnTo>
                  <a:lnTo>
                    <a:pt x="7" y="14"/>
                  </a:lnTo>
                  <a:lnTo>
                    <a:pt x="10" y="17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8" name="Freeform 834"/>
            <p:cNvSpPr>
              <a:spLocks/>
            </p:cNvSpPr>
            <p:nvPr/>
          </p:nvSpPr>
          <p:spPr bwMode="auto">
            <a:xfrm rot="5400000">
              <a:off x="6724017" y="3302719"/>
              <a:ext cx="64768" cy="39844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32" y="6"/>
                </a:cxn>
                <a:cxn ang="0">
                  <a:pos x="12" y="32"/>
                </a:cxn>
                <a:cxn ang="0">
                  <a:pos x="0" y="22"/>
                </a:cxn>
                <a:cxn ang="0">
                  <a:pos x="7" y="13"/>
                </a:cxn>
                <a:cxn ang="0">
                  <a:pos x="10" y="18"/>
                </a:cxn>
                <a:cxn ang="0">
                  <a:pos x="24" y="0"/>
                </a:cxn>
              </a:cxnLst>
              <a:rect l="0" t="0" r="r" b="b"/>
              <a:pathLst>
                <a:path w="32" h="32">
                  <a:moveTo>
                    <a:pt x="24" y="0"/>
                  </a:moveTo>
                  <a:lnTo>
                    <a:pt x="32" y="6"/>
                  </a:lnTo>
                  <a:lnTo>
                    <a:pt x="12" y="32"/>
                  </a:lnTo>
                  <a:lnTo>
                    <a:pt x="0" y="22"/>
                  </a:lnTo>
                  <a:lnTo>
                    <a:pt x="7" y="13"/>
                  </a:lnTo>
                  <a:lnTo>
                    <a:pt x="10" y="18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51" name="Группа 550"/>
          <p:cNvGrpSpPr/>
          <p:nvPr/>
        </p:nvGrpSpPr>
        <p:grpSpPr>
          <a:xfrm>
            <a:off x="68240" y="1146404"/>
            <a:ext cx="2893326" cy="2622490"/>
            <a:chOff x="34243" y="1042929"/>
            <a:chExt cx="3691595" cy="3258237"/>
          </a:xfrm>
        </p:grpSpPr>
        <p:pic>
          <p:nvPicPr>
            <p:cNvPr id="37900" name="Picture 12" descr="http://windoworld.ru/voronezh/map/voronezh-kontur-oblasti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4243" y="1042929"/>
              <a:ext cx="3691595" cy="3258237"/>
            </a:xfrm>
            <a:prstGeom prst="rect">
              <a:avLst/>
            </a:prstGeom>
            <a:noFill/>
          </p:spPr>
        </p:pic>
        <p:sp useBgFill="1">
          <p:nvSpPr>
            <p:cNvPr id="126" name="Двойная стрелка влево/вправо 125"/>
            <p:cNvSpPr/>
            <p:nvPr/>
          </p:nvSpPr>
          <p:spPr>
            <a:xfrm rot="5400000">
              <a:off x="1284390" y="2129044"/>
              <a:ext cx="559558" cy="313897"/>
            </a:xfrm>
            <a:prstGeom prst="leftRightArrow">
              <a:avLst/>
            </a:prstGeom>
            <a:ln w="2222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53" name="Группа 452"/>
            <p:cNvGrpSpPr/>
            <p:nvPr/>
          </p:nvGrpSpPr>
          <p:grpSpPr>
            <a:xfrm>
              <a:off x="1224401" y="2622584"/>
              <a:ext cx="1725012" cy="1171945"/>
              <a:chOff x="1087922" y="2622586"/>
              <a:chExt cx="1725013" cy="1171942"/>
            </a:xfrm>
          </p:grpSpPr>
          <p:grpSp>
            <p:nvGrpSpPr>
              <p:cNvPr id="237" name="Группа 236"/>
              <p:cNvGrpSpPr/>
              <p:nvPr/>
            </p:nvGrpSpPr>
            <p:grpSpPr>
              <a:xfrm>
                <a:off x="1087922" y="2622586"/>
                <a:ext cx="1725013" cy="1098445"/>
                <a:chOff x="992386" y="2554344"/>
                <a:chExt cx="1725012" cy="1098444"/>
              </a:xfrm>
            </p:grpSpPr>
            <p:grpSp>
              <p:nvGrpSpPr>
                <p:cNvPr id="2" name="Группа 109"/>
                <p:cNvGrpSpPr/>
                <p:nvPr/>
              </p:nvGrpSpPr>
              <p:grpSpPr>
                <a:xfrm>
                  <a:off x="1662759" y="2710376"/>
                  <a:ext cx="481445" cy="551435"/>
                  <a:chOff x="1192213" y="5146675"/>
                  <a:chExt cx="492125" cy="650875"/>
                </a:xfrm>
                <a:solidFill>
                  <a:srgbClr val="8497B0"/>
                </a:solidFill>
              </p:grpSpPr>
              <p:sp>
                <p:nvSpPr>
                  <p:cNvPr id="62" name="Freeform 444"/>
                  <p:cNvSpPr>
                    <a:spLocks/>
                  </p:cNvSpPr>
                  <p:nvPr/>
                </p:nvSpPr>
                <p:spPr bwMode="auto">
                  <a:xfrm>
                    <a:off x="1192213" y="5489575"/>
                    <a:ext cx="492125" cy="307975"/>
                  </a:xfrm>
                  <a:custGeom>
                    <a:avLst/>
                    <a:gdLst/>
                    <a:ahLst/>
                    <a:cxnLst>
                      <a:cxn ang="0">
                        <a:pos x="239" y="0"/>
                      </a:cxn>
                      <a:cxn ang="0">
                        <a:pos x="243" y="1"/>
                      </a:cxn>
                      <a:cxn ang="0">
                        <a:pos x="246" y="3"/>
                      </a:cxn>
                      <a:cxn ang="0">
                        <a:pos x="249" y="6"/>
                      </a:cxn>
                      <a:cxn ang="0">
                        <a:pos x="250" y="11"/>
                      </a:cxn>
                      <a:cxn ang="0">
                        <a:pos x="250" y="112"/>
                      </a:cxn>
                      <a:cxn ang="0">
                        <a:pos x="169" y="112"/>
                      </a:cxn>
                      <a:cxn ang="0">
                        <a:pos x="140" y="115"/>
                      </a:cxn>
                      <a:cxn ang="0">
                        <a:pos x="112" y="124"/>
                      </a:cxn>
                      <a:cxn ang="0">
                        <a:pos x="87" y="137"/>
                      </a:cxn>
                      <a:cxn ang="0">
                        <a:pos x="65" y="156"/>
                      </a:cxn>
                      <a:cxn ang="0">
                        <a:pos x="47" y="178"/>
                      </a:cxn>
                      <a:cxn ang="0">
                        <a:pos x="34" y="202"/>
                      </a:cxn>
                      <a:cxn ang="0">
                        <a:pos x="25" y="230"/>
                      </a:cxn>
                      <a:cxn ang="0">
                        <a:pos x="22" y="259"/>
                      </a:cxn>
                      <a:cxn ang="0">
                        <a:pos x="22" y="367"/>
                      </a:cxn>
                      <a:cxn ang="0">
                        <a:pos x="598" y="367"/>
                      </a:cxn>
                      <a:cxn ang="0">
                        <a:pos x="598" y="259"/>
                      </a:cxn>
                      <a:cxn ang="0">
                        <a:pos x="595" y="230"/>
                      </a:cxn>
                      <a:cxn ang="0">
                        <a:pos x="586" y="202"/>
                      </a:cxn>
                      <a:cxn ang="0">
                        <a:pos x="573" y="178"/>
                      </a:cxn>
                      <a:cxn ang="0">
                        <a:pos x="555" y="156"/>
                      </a:cxn>
                      <a:cxn ang="0">
                        <a:pos x="533" y="137"/>
                      </a:cxn>
                      <a:cxn ang="0">
                        <a:pos x="508" y="124"/>
                      </a:cxn>
                      <a:cxn ang="0">
                        <a:pos x="481" y="115"/>
                      </a:cxn>
                      <a:cxn ang="0">
                        <a:pos x="451" y="112"/>
                      </a:cxn>
                      <a:cxn ang="0">
                        <a:pos x="371" y="112"/>
                      </a:cxn>
                      <a:cxn ang="0">
                        <a:pos x="371" y="7"/>
                      </a:cxn>
                      <a:cxn ang="0">
                        <a:pos x="373" y="4"/>
                      </a:cxn>
                      <a:cxn ang="0">
                        <a:pos x="375" y="2"/>
                      </a:cxn>
                      <a:cxn ang="0">
                        <a:pos x="382" y="0"/>
                      </a:cxn>
                      <a:cxn ang="0">
                        <a:pos x="385" y="1"/>
                      </a:cxn>
                      <a:cxn ang="0">
                        <a:pos x="387" y="2"/>
                      </a:cxn>
                      <a:cxn ang="0">
                        <a:pos x="389" y="4"/>
                      </a:cxn>
                      <a:cxn ang="0">
                        <a:pos x="392" y="7"/>
                      </a:cxn>
                      <a:cxn ang="0">
                        <a:pos x="392" y="91"/>
                      </a:cxn>
                      <a:cxn ang="0">
                        <a:pos x="451" y="91"/>
                      </a:cxn>
                      <a:cxn ang="0">
                        <a:pos x="485" y="94"/>
                      </a:cxn>
                      <a:cxn ang="0">
                        <a:pos x="517" y="104"/>
                      </a:cxn>
                      <a:cxn ang="0">
                        <a:pos x="546" y="120"/>
                      </a:cxn>
                      <a:cxn ang="0">
                        <a:pos x="571" y="140"/>
                      </a:cxn>
                      <a:cxn ang="0">
                        <a:pos x="592" y="166"/>
                      </a:cxn>
                      <a:cxn ang="0">
                        <a:pos x="607" y="194"/>
                      </a:cxn>
                      <a:cxn ang="0">
                        <a:pos x="617" y="225"/>
                      </a:cxn>
                      <a:cxn ang="0">
                        <a:pos x="620" y="259"/>
                      </a:cxn>
                      <a:cxn ang="0">
                        <a:pos x="620" y="388"/>
                      </a:cxn>
                      <a:cxn ang="0">
                        <a:pos x="0" y="388"/>
                      </a:cxn>
                      <a:cxn ang="0">
                        <a:pos x="0" y="259"/>
                      </a:cxn>
                      <a:cxn ang="0">
                        <a:pos x="3" y="225"/>
                      </a:cxn>
                      <a:cxn ang="0">
                        <a:pos x="13" y="194"/>
                      </a:cxn>
                      <a:cxn ang="0">
                        <a:pos x="29" y="166"/>
                      </a:cxn>
                      <a:cxn ang="0">
                        <a:pos x="50" y="140"/>
                      </a:cxn>
                      <a:cxn ang="0">
                        <a:pos x="75" y="120"/>
                      </a:cxn>
                      <a:cxn ang="0">
                        <a:pos x="104" y="104"/>
                      </a:cxn>
                      <a:cxn ang="0">
                        <a:pos x="135" y="94"/>
                      </a:cxn>
                      <a:cxn ang="0">
                        <a:pos x="169" y="91"/>
                      </a:cxn>
                      <a:cxn ang="0">
                        <a:pos x="228" y="91"/>
                      </a:cxn>
                      <a:cxn ang="0">
                        <a:pos x="228" y="7"/>
                      </a:cxn>
                      <a:cxn ang="0">
                        <a:pos x="230" y="4"/>
                      </a:cxn>
                      <a:cxn ang="0">
                        <a:pos x="232" y="2"/>
                      </a:cxn>
                      <a:cxn ang="0">
                        <a:pos x="239" y="0"/>
                      </a:cxn>
                    </a:cxnLst>
                    <a:rect l="0" t="0" r="r" b="b"/>
                    <a:pathLst>
                      <a:path w="620" h="388">
                        <a:moveTo>
                          <a:pt x="239" y="0"/>
                        </a:moveTo>
                        <a:lnTo>
                          <a:pt x="243" y="1"/>
                        </a:lnTo>
                        <a:lnTo>
                          <a:pt x="246" y="3"/>
                        </a:lnTo>
                        <a:lnTo>
                          <a:pt x="249" y="6"/>
                        </a:lnTo>
                        <a:lnTo>
                          <a:pt x="250" y="11"/>
                        </a:lnTo>
                        <a:lnTo>
                          <a:pt x="250" y="112"/>
                        </a:lnTo>
                        <a:lnTo>
                          <a:pt x="169" y="112"/>
                        </a:lnTo>
                        <a:lnTo>
                          <a:pt x="140" y="115"/>
                        </a:lnTo>
                        <a:lnTo>
                          <a:pt x="112" y="124"/>
                        </a:lnTo>
                        <a:lnTo>
                          <a:pt x="87" y="137"/>
                        </a:lnTo>
                        <a:lnTo>
                          <a:pt x="65" y="156"/>
                        </a:lnTo>
                        <a:lnTo>
                          <a:pt x="47" y="178"/>
                        </a:lnTo>
                        <a:lnTo>
                          <a:pt x="34" y="202"/>
                        </a:lnTo>
                        <a:lnTo>
                          <a:pt x="25" y="230"/>
                        </a:lnTo>
                        <a:lnTo>
                          <a:pt x="22" y="259"/>
                        </a:lnTo>
                        <a:lnTo>
                          <a:pt x="22" y="367"/>
                        </a:lnTo>
                        <a:lnTo>
                          <a:pt x="598" y="367"/>
                        </a:lnTo>
                        <a:lnTo>
                          <a:pt x="598" y="259"/>
                        </a:lnTo>
                        <a:lnTo>
                          <a:pt x="595" y="230"/>
                        </a:lnTo>
                        <a:lnTo>
                          <a:pt x="586" y="202"/>
                        </a:lnTo>
                        <a:lnTo>
                          <a:pt x="573" y="178"/>
                        </a:lnTo>
                        <a:lnTo>
                          <a:pt x="555" y="156"/>
                        </a:lnTo>
                        <a:lnTo>
                          <a:pt x="533" y="137"/>
                        </a:lnTo>
                        <a:lnTo>
                          <a:pt x="508" y="124"/>
                        </a:lnTo>
                        <a:lnTo>
                          <a:pt x="481" y="115"/>
                        </a:lnTo>
                        <a:lnTo>
                          <a:pt x="451" y="112"/>
                        </a:lnTo>
                        <a:lnTo>
                          <a:pt x="371" y="112"/>
                        </a:lnTo>
                        <a:lnTo>
                          <a:pt x="371" y="7"/>
                        </a:lnTo>
                        <a:lnTo>
                          <a:pt x="373" y="4"/>
                        </a:lnTo>
                        <a:lnTo>
                          <a:pt x="375" y="2"/>
                        </a:lnTo>
                        <a:lnTo>
                          <a:pt x="382" y="0"/>
                        </a:lnTo>
                        <a:lnTo>
                          <a:pt x="385" y="1"/>
                        </a:lnTo>
                        <a:lnTo>
                          <a:pt x="387" y="2"/>
                        </a:lnTo>
                        <a:lnTo>
                          <a:pt x="389" y="4"/>
                        </a:lnTo>
                        <a:lnTo>
                          <a:pt x="392" y="7"/>
                        </a:lnTo>
                        <a:lnTo>
                          <a:pt x="392" y="91"/>
                        </a:lnTo>
                        <a:lnTo>
                          <a:pt x="451" y="91"/>
                        </a:lnTo>
                        <a:lnTo>
                          <a:pt x="485" y="94"/>
                        </a:lnTo>
                        <a:lnTo>
                          <a:pt x="517" y="104"/>
                        </a:lnTo>
                        <a:lnTo>
                          <a:pt x="546" y="120"/>
                        </a:lnTo>
                        <a:lnTo>
                          <a:pt x="571" y="140"/>
                        </a:lnTo>
                        <a:lnTo>
                          <a:pt x="592" y="166"/>
                        </a:lnTo>
                        <a:lnTo>
                          <a:pt x="607" y="194"/>
                        </a:lnTo>
                        <a:lnTo>
                          <a:pt x="617" y="225"/>
                        </a:lnTo>
                        <a:lnTo>
                          <a:pt x="620" y="259"/>
                        </a:lnTo>
                        <a:lnTo>
                          <a:pt x="620" y="388"/>
                        </a:lnTo>
                        <a:lnTo>
                          <a:pt x="0" y="388"/>
                        </a:lnTo>
                        <a:lnTo>
                          <a:pt x="0" y="259"/>
                        </a:lnTo>
                        <a:lnTo>
                          <a:pt x="3" y="225"/>
                        </a:lnTo>
                        <a:lnTo>
                          <a:pt x="13" y="194"/>
                        </a:lnTo>
                        <a:lnTo>
                          <a:pt x="29" y="166"/>
                        </a:lnTo>
                        <a:lnTo>
                          <a:pt x="50" y="140"/>
                        </a:lnTo>
                        <a:lnTo>
                          <a:pt x="75" y="120"/>
                        </a:lnTo>
                        <a:lnTo>
                          <a:pt x="104" y="104"/>
                        </a:lnTo>
                        <a:lnTo>
                          <a:pt x="135" y="94"/>
                        </a:lnTo>
                        <a:lnTo>
                          <a:pt x="169" y="91"/>
                        </a:lnTo>
                        <a:lnTo>
                          <a:pt x="228" y="91"/>
                        </a:lnTo>
                        <a:lnTo>
                          <a:pt x="228" y="7"/>
                        </a:lnTo>
                        <a:lnTo>
                          <a:pt x="230" y="4"/>
                        </a:lnTo>
                        <a:lnTo>
                          <a:pt x="232" y="2"/>
                        </a:lnTo>
                        <a:lnTo>
                          <a:pt x="239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accent1">
                        <a:lumMod val="50000"/>
                      </a:schemeClr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63" name="Freeform 445"/>
                  <p:cNvSpPr>
                    <a:spLocks/>
                  </p:cNvSpPr>
                  <p:nvPr/>
                </p:nvSpPr>
                <p:spPr bwMode="auto">
                  <a:xfrm>
                    <a:off x="1338263" y="5568950"/>
                    <a:ext cx="198438" cy="187325"/>
                  </a:xfrm>
                  <a:custGeom>
                    <a:avLst/>
                    <a:gdLst/>
                    <a:ahLst/>
                    <a:cxnLst>
                      <a:cxn ang="0">
                        <a:pos x="11" y="0"/>
                      </a:cxn>
                      <a:cxn ang="0">
                        <a:pos x="14" y="1"/>
                      </a:cxn>
                      <a:cxn ang="0">
                        <a:pos x="16" y="2"/>
                      </a:cxn>
                      <a:cxn ang="0">
                        <a:pos x="19" y="4"/>
                      </a:cxn>
                      <a:cxn ang="0">
                        <a:pos x="21" y="7"/>
                      </a:cxn>
                      <a:cxn ang="0">
                        <a:pos x="21" y="82"/>
                      </a:cxn>
                      <a:cxn ang="0">
                        <a:pos x="24" y="102"/>
                      </a:cxn>
                      <a:cxn ang="0">
                        <a:pos x="32" y="121"/>
                      </a:cxn>
                      <a:cxn ang="0">
                        <a:pos x="43" y="139"/>
                      </a:cxn>
                      <a:cxn ang="0">
                        <a:pos x="57" y="156"/>
                      </a:cxn>
                      <a:cxn ang="0">
                        <a:pos x="73" y="171"/>
                      </a:cxn>
                      <a:cxn ang="0">
                        <a:pos x="88" y="184"/>
                      </a:cxn>
                      <a:cxn ang="0">
                        <a:pos x="102" y="195"/>
                      </a:cxn>
                      <a:cxn ang="0">
                        <a:pos x="115" y="204"/>
                      </a:cxn>
                      <a:cxn ang="0">
                        <a:pos x="124" y="210"/>
                      </a:cxn>
                      <a:cxn ang="0">
                        <a:pos x="133" y="204"/>
                      </a:cxn>
                      <a:cxn ang="0">
                        <a:pos x="145" y="195"/>
                      </a:cxn>
                      <a:cxn ang="0">
                        <a:pos x="161" y="184"/>
                      </a:cxn>
                      <a:cxn ang="0">
                        <a:pos x="176" y="171"/>
                      </a:cxn>
                      <a:cxn ang="0">
                        <a:pos x="190" y="156"/>
                      </a:cxn>
                      <a:cxn ang="0">
                        <a:pos x="205" y="139"/>
                      </a:cxn>
                      <a:cxn ang="0">
                        <a:pos x="216" y="121"/>
                      </a:cxn>
                      <a:cxn ang="0">
                        <a:pos x="223" y="102"/>
                      </a:cxn>
                      <a:cxn ang="0">
                        <a:pos x="227" y="82"/>
                      </a:cxn>
                      <a:cxn ang="0">
                        <a:pos x="227" y="7"/>
                      </a:cxn>
                      <a:cxn ang="0">
                        <a:pos x="229" y="4"/>
                      </a:cxn>
                      <a:cxn ang="0">
                        <a:pos x="231" y="2"/>
                      </a:cxn>
                      <a:cxn ang="0">
                        <a:pos x="238" y="0"/>
                      </a:cxn>
                      <a:cxn ang="0">
                        <a:pos x="242" y="1"/>
                      </a:cxn>
                      <a:cxn ang="0">
                        <a:pos x="245" y="3"/>
                      </a:cxn>
                      <a:cxn ang="0">
                        <a:pos x="247" y="6"/>
                      </a:cxn>
                      <a:cxn ang="0">
                        <a:pos x="249" y="11"/>
                      </a:cxn>
                      <a:cxn ang="0">
                        <a:pos x="249" y="82"/>
                      </a:cxn>
                      <a:cxn ang="0">
                        <a:pos x="246" y="104"/>
                      </a:cxn>
                      <a:cxn ang="0">
                        <a:pos x="239" y="125"/>
                      </a:cxn>
                      <a:cxn ang="0">
                        <a:pos x="228" y="145"/>
                      </a:cxn>
                      <a:cxn ang="0">
                        <a:pos x="214" y="162"/>
                      </a:cxn>
                      <a:cxn ang="0">
                        <a:pos x="199" y="180"/>
                      </a:cxn>
                      <a:cxn ang="0">
                        <a:pos x="183" y="194"/>
                      </a:cxn>
                      <a:cxn ang="0">
                        <a:pos x="167" y="206"/>
                      </a:cxn>
                      <a:cxn ang="0">
                        <a:pos x="153" y="216"/>
                      </a:cxn>
                      <a:cxn ang="0">
                        <a:pos x="142" y="225"/>
                      </a:cxn>
                      <a:cxn ang="0">
                        <a:pos x="133" y="230"/>
                      </a:cxn>
                      <a:cxn ang="0">
                        <a:pos x="130" y="232"/>
                      </a:cxn>
                      <a:cxn ang="0">
                        <a:pos x="124" y="235"/>
                      </a:cxn>
                      <a:cxn ang="0">
                        <a:pos x="119" y="232"/>
                      </a:cxn>
                      <a:cxn ang="0">
                        <a:pos x="115" y="230"/>
                      </a:cxn>
                      <a:cxn ang="0">
                        <a:pos x="107" y="225"/>
                      </a:cxn>
                      <a:cxn ang="0">
                        <a:pos x="96" y="216"/>
                      </a:cxn>
                      <a:cxn ang="0">
                        <a:pos x="81" y="206"/>
                      </a:cxn>
                      <a:cxn ang="0">
                        <a:pos x="66" y="194"/>
                      </a:cxn>
                      <a:cxn ang="0">
                        <a:pos x="49" y="180"/>
                      </a:cxn>
                      <a:cxn ang="0">
                        <a:pos x="34" y="162"/>
                      </a:cxn>
                      <a:cxn ang="0">
                        <a:pos x="21" y="145"/>
                      </a:cxn>
                      <a:cxn ang="0">
                        <a:pos x="10" y="125"/>
                      </a:cxn>
                      <a:cxn ang="0">
                        <a:pos x="2" y="104"/>
                      </a:cxn>
                      <a:cxn ang="0">
                        <a:pos x="0" y="82"/>
                      </a:cxn>
                      <a:cxn ang="0">
                        <a:pos x="0" y="7"/>
                      </a:cxn>
                      <a:cxn ang="0">
                        <a:pos x="2" y="4"/>
                      </a:cxn>
                      <a:cxn ang="0">
                        <a:pos x="4" y="2"/>
                      </a:cxn>
                      <a:cxn ang="0">
                        <a:pos x="11" y="0"/>
                      </a:cxn>
                    </a:cxnLst>
                    <a:rect l="0" t="0" r="r" b="b"/>
                    <a:pathLst>
                      <a:path w="249" h="235">
                        <a:moveTo>
                          <a:pt x="11" y="0"/>
                        </a:moveTo>
                        <a:lnTo>
                          <a:pt x="14" y="1"/>
                        </a:lnTo>
                        <a:lnTo>
                          <a:pt x="16" y="2"/>
                        </a:lnTo>
                        <a:lnTo>
                          <a:pt x="19" y="4"/>
                        </a:lnTo>
                        <a:lnTo>
                          <a:pt x="21" y="7"/>
                        </a:lnTo>
                        <a:lnTo>
                          <a:pt x="21" y="82"/>
                        </a:lnTo>
                        <a:lnTo>
                          <a:pt x="24" y="102"/>
                        </a:lnTo>
                        <a:lnTo>
                          <a:pt x="32" y="121"/>
                        </a:lnTo>
                        <a:lnTo>
                          <a:pt x="43" y="139"/>
                        </a:lnTo>
                        <a:lnTo>
                          <a:pt x="57" y="156"/>
                        </a:lnTo>
                        <a:lnTo>
                          <a:pt x="73" y="171"/>
                        </a:lnTo>
                        <a:lnTo>
                          <a:pt x="88" y="184"/>
                        </a:lnTo>
                        <a:lnTo>
                          <a:pt x="102" y="195"/>
                        </a:lnTo>
                        <a:lnTo>
                          <a:pt x="115" y="204"/>
                        </a:lnTo>
                        <a:lnTo>
                          <a:pt x="124" y="210"/>
                        </a:lnTo>
                        <a:lnTo>
                          <a:pt x="133" y="204"/>
                        </a:lnTo>
                        <a:lnTo>
                          <a:pt x="145" y="195"/>
                        </a:lnTo>
                        <a:lnTo>
                          <a:pt x="161" y="184"/>
                        </a:lnTo>
                        <a:lnTo>
                          <a:pt x="176" y="171"/>
                        </a:lnTo>
                        <a:lnTo>
                          <a:pt x="190" y="156"/>
                        </a:lnTo>
                        <a:lnTo>
                          <a:pt x="205" y="139"/>
                        </a:lnTo>
                        <a:lnTo>
                          <a:pt x="216" y="121"/>
                        </a:lnTo>
                        <a:lnTo>
                          <a:pt x="223" y="102"/>
                        </a:lnTo>
                        <a:lnTo>
                          <a:pt x="227" y="82"/>
                        </a:lnTo>
                        <a:lnTo>
                          <a:pt x="227" y="7"/>
                        </a:lnTo>
                        <a:lnTo>
                          <a:pt x="229" y="4"/>
                        </a:lnTo>
                        <a:lnTo>
                          <a:pt x="231" y="2"/>
                        </a:lnTo>
                        <a:lnTo>
                          <a:pt x="238" y="0"/>
                        </a:lnTo>
                        <a:lnTo>
                          <a:pt x="242" y="1"/>
                        </a:lnTo>
                        <a:lnTo>
                          <a:pt x="245" y="3"/>
                        </a:lnTo>
                        <a:lnTo>
                          <a:pt x="247" y="6"/>
                        </a:lnTo>
                        <a:lnTo>
                          <a:pt x="249" y="11"/>
                        </a:lnTo>
                        <a:lnTo>
                          <a:pt x="249" y="82"/>
                        </a:lnTo>
                        <a:lnTo>
                          <a:pt x="246" y="104"/>
                        </a:lnTo>
                        <a:lnTo>
                          <a:pt x="239" y="125"/>
                        </a:lnTo>
                        <a:lnTo>
                          <a:pt x="228" y="145"/>
                        </a:lnTo>
                        <a:lnTo>
                          <a:pt x="214" y="162"/>
                        </a:lnTo>
                        <a:lnTo>
                          <a:pt x="199" y="180"/>
                        </a:lnTo>
                        <a:lnTo>
                          <a:pt x="183" y="194"/>
                        </a:lnTo>
                        <a:lnTo>
                          <a:pt x="167" y="206"/>
                        </a:lnTo>
                        <a:lnTo>
                          <a:pt x="153" y="216"/>
                        </a:lnTo>
                        <a:lnTo>
                          <a:pt x="142" y="225"/>
                        </a:lnTo>
                        <a:lnTo>
                          <a:pt x="133" y="230"/>
                        </a:lnTo>
                        <a:lnTo>
                          <a:pt x="130" y="232"/>
                        </a:lnTo>
                        <a:lnTo>
                          <a:pt x="124" y="235"/>
                        </a:lnTo>
                        <a:lnTo>
                          <a:pt x="119" y="232"/>
                        </a:lnTo>
                        <a:lnTo>
                          <a:pt x="115" y="230"/>
                        </a:lnTo>
                        <a:lnTo>
                          <a:pt x="107" y="225"/>
                        </a:lnTo>
                        <a:lnTo>
                          <a:pt x="96" y="216"/>
                        </a:lnTo>
                        <a:lnTo>
                          <a:pt x="81" y="206"/>
                        </a:lnTo>
                        <a:lnTo>
                          <a:pt x="66" y="194"/>
                        </a:lnTo>
                        <a:lnTo>
                          <a:pt x="49" y="180"/>
                        </a:lnTo>
                        <a:lnTo>
                          <a:pt x="34" y="162"/>
                        </a:lnTo>
                        <a:lnTo>
                          <a:pt x="21" y="145"/>
                        </a:lnTo>
                        <a:lnTo>
                          <a:pt x="10" y="125"/>
                        </a:lnTo>
                        <a:lnTo>
                          <a:pt x="2" y="104"/>
                        </a:lnTo>
                        <a:lnTo>
                          <a:pt x="0" y="82"/>
                        </a:lnTo>
                        <a:lnTo>
                          <a:pt x="0" y="7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accent1">
                        <a:lumMod val="50000"/>
                      </a:schemeClr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64" name="Freeform 446"/>
                  <p:cNvSpPr>
                    <a:spLocks/>
                  </p:cNvSpPr>
                  <p:nvPr/>
                </p:nvSpPr>
                <p:spPr bwMode="auto">
                  <a:xfrm>
                    <a:off x="1276350" y="5249863"/>
                    <a:ext cx="322263" cy="271463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54" y="5"/>
                      </a:cxn>
                      <a:cxn ang="0">
                        <a:pos x="56" y="10"/>
                      </a:cxn>
                      <a:cxn ang="0">
                        <a:pos x="54" y="82"/>
                      </a:cxn>
                      <a:cxn ang="0">
                        <a:pos x="48" y="84"/>
                      </a:cxn>
                      <a:cxn ang="0">
                        <a:pos x="35" y="86"/>
                      </a:cxn>
                      <a:cxn ang="0">
                        <a:pos x="24" y="98"/>
                      </a:cxn>
                      <a:cxn ang="0">
                        <a:pos x="22" y="141"/>
                      </a:cxn>
                      <a:cxn ang="0">
                        <a:pos x="33" y="160"/>
                      </a:cxn>
                      <a:cxn ang="0">
                        <a:pos x="46" y="163"/>
                      </a:cxn>
                      <a:cxn ang="0">
                        <a:pos x="55" y="167"/>
                      </a:cxn>
                      <a:cxn ang="0">
                        <a:pos x="57" y="175"/>
                      </a:cxn>
                      <a:cxn ang="0">
                        <a:pos x="69" y="231"/>
                      </a:cxn>
                      <a:cxn ang="0">
                        <a:pos x="100" y="277"/>
                      </a:cxn>
                      <a:cxn ang="0">
                        <a:pos x="146" y="309"/>
                      </a:cxn>
                      <a:cxn ang="0">
                        <a:pos x="203" y="320"/>
                      </a:cxn>
                      <a:cxn ang="0">
                        <a:pos x="259" y="309"/>
                      </a:cxn>
                      <a:cxn ang="0">
                        <a:pos x="306" y="277"/>
                      </a:cxn>
                      <a:cxn ang="0">
                        <a:pos x="337" y="231"/>
                      </a:cxn>
                      <a:cxn ang="0">
                        <a:pos x="348" y="175"/>
                      </a:cxn>
                      <a:cxn ang="0">
                        <a:pos x="350" y="170"/>
                      </a:cxn>
                      <a:cxn ang="0">
                        <a:pos x="355" y="164"/>
                      </a:cxn>
                      <a:cxn ang="0">
                        <a:pos x="363" y="163"/>
                      </a:cxn>
                      <a:cxn ang="0">
                        <a:pos x="381" y="152"/>
                      </a:cxn>
                      <a:cxn ang="0">
                        <a:pos x="385" y="107"/>
                      </a:cxn>
                      <a:cxn ang="0">
                        <a:pos x="378" y="90"/>
                      </a:cxn>
                      <a:cxn ang="0">
                        <a:pos x="363" y="84"/>
                      </a:cxn>
                      <a:cxn ang="0">
                        <a:pos x="353" y="82"/>
                      </a:cxn>
                      <a:cxn ang="0">
                        <a:pos x="350" y="76"/>
                      </a:cxn>
                      <a:cxn ang="0">
                        <a:pos x="351" y="10"/>
                      </a:cxn>
                      <a:cxn ang="0">
                        <a:pos x="355" y="2"/>
                      </a:cxn>
                      <a:cxn ang="0">
                        <a:pos x="365" y="0"/>
                      </a:cxn>
                      <a:cxn ang="0">
                        <a:pos x="370" y="5"/>
                      </a:cxn>
                      <a:cxn ang="0">
                        <a:pos x="372" y="64"/>
                      </a:cxn>
                      <a:cxn ang="0">
                        <a:pos x="397" y="78"/>
                      </a:cxn>
                      <a:cxn ang="0">
                        <a:pos x="407" y="107"/>
                      </a:cxn>
                      <a:cxn ang="0">
                        <a:pos x="405" y="156"/>
                      </a:cxn>
                      <a:cxn ang="0">
                        <a:pos x="385" y="179"/>
                      </a:cxn>
                      <a:cxn ang="0">
                        <a:pos x="365" y="217"/>
                      </a:cxn>
                      <a:cxn ang="0">
                        <a:pos x="339" y="273"/>
                      </a:cxn>
                      <a:cxn ang="0">
                        <a:pos x="293" y="316"/>
                      </a:cxn>
                      <a:cxn ang="0">
                        <a:pos x="236" y="339"/>
                      </a:cxn>
                      <a:cxn ang="0">
                        <a:pos x="170" y="339"/>
                      </a:cxn>
                      <a:cxn ang="0">
                        <a:pos x="112" y="316"/>
                      </a:cxn>
                      <a:cxn ang="0">
                        <a:pos x="67" y="273"/>
                      </a:cxn>
                      <a:cxn ang="0">
                        <a:pos x="40" y="217"/>
                      </a:cxn>
                      <a:cxn ang="0">
                        <a:pos x="22" y="179"/>
                      </a:cxn>
                      <a:cxn ang="0">
                        <a:pos x="2" y="156"/>
                      </a:cxn>
                      <a:cxn ang="0">
                        <a:pos x="0" y="107"/>
                      </a:cxn>
                      <a:cxn ang="0">
                        <a:pos x="10" y="78"/>
                      </a:cxn>
                      <a:cxn ang="0">
                        <a:pos x="35" y="64"/>
                      </a:cxn>
                      <a:cxn ang="0">
                        <a:pos x="34" y="8"/>
                      </a:cxn>
                      <a:cxn ang="0">
                        <a:pos x="38" y="2"/>
                      </a:cxn>
                    </a:cxnLst>
                    <a:rect l="0" t="0" r="r" b="b"/>
                    <a:pathLst>
                      <a:path w="407" h="342">
                        <a:moveTo>
                          <a:pt x="42" y="0"/>
                        </a:moveTo>
                        <a:lnTo>
                          <a:pt x="48" y="0"/>
                        </a:lnTo>
                        <a:lnTo>
                          <a:pt x="51" y="2"/>
                        </a:lnTo>
                        <a:lnTo>
                          <a:pt x="54" y="5"/>
                        </a:lnTo>
                        <a:lnTo>
                          <a:pt x="55" y="7"/>
                        </a:lnTo>
                        <a:lnTo>
                          <a:pt x="56" y="10"/>
                        </a:lnTo>
                        <a:lnTo>
                          <a:pt x="56" y="73"/>
                        </a:lnTo>
                        <a:lnTo>
                          <a:pt x="54" y="82"/>
                        </a:lnTo>
                        <a:lnTo>
                          <a:pt x="51" y="83"/>
                        </a:lnTo>
                        <a:lnTo>
                          <a:pt x="48" y="84"/>
                        </a:lnTo>
                        <a:lnTo>
                          <a:pt x="44" y="84"/>
                        </a:lnTo>
                        <a:lnTo>
                          <a:pt x="35" y="86"/>
                        </a:lnTo>
                        <a:lnTo>
                          <a:pt x="28" y="90"/>
                        </a:lnTo>
                        <a:lnTo>
                          <a:pt x="24" y="98"/>
                        </a:lnTo>
                        <a:lnTo>
                          <a:pt x="22" y="107"/>
                        </a:lnTo>
                        <a:lnTo>
                          <a:pt x="22" y="141"/>
                        </a:lnTo>
                        <a:lnTo>
                          <a:pt x="25" y="152"/>
                        </a:lnTo>
                        <a:lnTo>
                          <a:pt x="33" y="160"/>
                        </a:lnTo>
                        <a:lnTo>
                          <a:pt x="44" y="163"/>
                        </a:lnTo>
                        <a:lnTo>
                          <a:pt x="46" y="163"/>
                        </a:lnTo>
                        <a:lnTo>
                          <a:pt x="53" y="165"/>
                        </a:lnTo>
                        <a:lnTo>
                          <a:pt x="55" y="167"/>
                        </a:lnTo>
                        <a:lnTo>
                          <a:pt x="57" y="171"/>
                        </a:lnTo>
                        <a:lnTo>
                          <a:pt x="57" y="175"/>
                        </a:lnTo>
                        <a:lnTo>
                          <a:pt x="60" y="205"/>
                        </a:lnTo>
                        <a:lnTo>
                          <a:pt x="69" y="231"/>
                        </a:lnTo>
                        <a:lnTo>
                          <a:pt x="82" y="256"/>
                        </a:lnTo>
                        <a:lnTo>
                          <a:pt x="100" y="277"/>
                        </a:lnTo>
                        <a:lnTo>
                          <a:pt x="122" y="295"/>
                        </a:lnTo>
                        <a:lnTo>
                          <a:pt x="146" y="309"/>
                        </a:lnTo>
                        <a:lnTo>
                          <a:pt x="174" y="317"/>
                        </a:lnTo>
                        <a:lnTo>
                          <a:pt x="203" y="320"/>
                        </a:lnTo>
                        <a:lnTo>
                          <a:pt x="233" y="317"/>
                        </a:lnTo>
                        <a:lnTo>
                          <a:pt x="259" y="309"/>
                        </a:lnTo>
                        <a:lnTo>
                          <a:pt x="285" y="295"/>
                        </a:lnTo>
                        <a:lnTo>
                          <a:pt x="306" y="277"/>
                        </a:lnTo>
                        <a:lnTo>
                          <a:pt x="323" y="256"/>
                        </a:lnTo>
                        <a:lnTo>
                          <a:pt x="337" y="231"/>
                        </a:lnTo>
                        <a:lnTo>
                          <a:pt x="345" y="205"/>
                        </a:lnTo>
                        <a:lnTo>
                          <a:pt x="348" y="175"/>
                        </a:lnTo>
                        <a:lnTo>
                          <a:pt x="348" y="174"/>
                        </a:lnTo>
                        <a:lnTo>
                          <a:pt x="350" y="170"/>
                        </a:lnTo>
                        <a:lnTo>
                          <a:pt x="352" y="166"/>
                        </a:lnTo>
                        <a:lnTo>
                          <a:pt x="355" y="164"/>
                        </a:lnTo>
                        <a:lnTo>
                          <a:pt x="359" y="163"/>
                        </a:lnTo>
                        <a:lnTo>
                          <a:pt x="363" y="163"/>
                        </a:lnTo>
                        <a:lnTo>
                          <a:pt x="374" y="160"/>
                        </a:lnTo>
                        <a:lnTo>
                          <a:pt x="381" y="152"/>
                        </a:lnTo>
                        <a:lnTo>
                          <a:pt x="385" y="141"/>
                        </a:lnTo>
                        <a:lnTo>
                          <a:pt x="385" y="107"/>
                        </a:lnTo>
                        <a:lnTo>
                          <a:pt x="383" y="98"/>
                        </a:lnTo>
                        <a:lnTo>
                          <a:pt x="378" y="90"/>
                        </a:lnTo>
                        <a:lnTo>
                          <a:pt x="372" y="86"/>
                        </a:lnTo>
                        <a:lnTo>
                          <a:pt x="363" y="84"/>
                        </a:lnTo>
                        <a:lnTo>
                          <a:pt x="357" y="84"/>
                        </a:lnTo>
                        <a:lnTo>
                          <a:pt x="353" y="82"/>
                        </a:lnTo>
                        <a:lnTo>
                          <a:pt x="351" y="79"/>
                        </a:lnTo>
                        <a:lnTo>
                          <a:pt x="350" y="76"/>
                        </a:lnTo>
                        <a:lnTo>
                          <a:pt x="350" y="73"/>
                        </a:lnTo>
                        <a:lnTo>
                          <a:pt x="351" y="10"/>
                        </a:lnTo>
                        <a:lnTo>
                          <a:pt x="351" y="7"/>
                        </a:lnTo>
                        <a:lnTo>
                          <a:pt x="355" y="2"/>
                        </a:lnTo>
                        <a:lnTo>
                          <a:pt x="358" y="0"/>
                        </a:lnTo>
                        <a:lnTo>
                          <a:pt x="365" y="0"/>
                        </a:lnTo>
                        <a:lnTo>
                          <a:pt x="368" y="2"/>
                        </a:lnTo>
                        <a:lnTo>
                          <a:pt x="370" y="5"/>
                        </a:lnTo>
                        <a:lnTo>
                          <a:pt x="373" y="11"/>
                        </a:lnTo>
                        <a:lnTo>
                          <a:pt x="372" y="64"/>
                        </a:lnTo>
                        <a:lnTo>
                          <a:pt x="386" y="69"/>
                        </a:lnTo>
                        <a:lnTo>
                          <a:pt x="397" y="78"/>
                        </a:lnTo>
                        <a:lnTo>
                          <a:pt x="405" y="91"/>
                        </a:lnTo>
                        <a:lnTo>
                          <a:pt x="407" y="107"/>
                        </a:lnTo>
                        <a:lnTo>
                          <a:pt x="407" y="141"/>
                        </a:lnTo>
                        <a:lnTo>
                          <a:pt x="405" y="156"/>
                        </a:lnTo>
                        <a:lnTo>
                          <a:pt x="397" y="170"/>
                        </a:lnTo>
                        <a:lnTo>
                          <a:pt x="385" y="179"/>
                        </a:lnTo>
                        <a:lnTo>
                          <a:pt x="370" y="185"/>
                        </a:lnTo>
                        <a:lnTo>
                          <a:pt x="365" y="217"/>
                        </a:lnTo>
                        <a:lnTo>
                          <a:pt x="355" y="247"/>
                        </a:lnTo>
                        <a:lnTo>
                          <a:pt x="339" y="273"/>
                        </a:lnTo>
                        <a:lnTo>
                          <a:pt x="319" y="296"/>
                        </a:lnTo>
                        <a:lnTo>
                          <a:pt x="293" y="316"/>
                        </a:lnTo>
                        <a:lnTo>
                          <a:pt x="266" y="330"/>
                        </a:lnTo>
                        <a:lnTo>
                          <a:pt x="236" y="339"/>
                        </a:lnTo>
                        <a:lnTo>
                          <a:pt x="203" y="342"/>
                        </a:lnTo>
                        <a:lnTo>
                          <a:pt x="170" y="339"/>
                        </a:lnTo>
                        <a:lnTo>
                          <a:pt x="141" y="330"/>
                        </a:lnTo>
                        <a:lnTo>
                          <a:pt x="112" y="316"/>
                        </a:lnTo>
                        <a:lnTo>
                          <a:pt x="88" y="296"/>
                        </a:lnTo>
                        <a:lnTo>
                          <a:pt x="67" y="273"/>
                        </a:lnTo>
                        <a:lnTo>
                          <a:pt x="51" y="247"/>
                        </a:lnTo>
                        <a:lnTo>
                          <a:pt x="40" y="217"/>
                        </a:lnTo>
                        <a:lnTo>
                          <a:pt x="36" y="185"/>
                        </a:lnTo>
                        <a:lnTo>
                          <a:pt x="22" y="179"/>
                        </a:lnTo>
                        <a:lnTo>
                          <a:pt x="10" y="170"/>
                        </a:lnTo>
                        <a:lnTo>
                          <a:pt x="2" y="156"/>
                        </a:lnTo>
                        <a:lnTo>
                          <a:pt x="0" y="141"/>
                        </a:lnTo>
                        <a:lnTo>
                          <a:pt x="0" y="107"/>
                        </a:lnTo>
                        <a:lnTo>
                          <a:pt x="2" y="91"/>
                        </a:lnTo>
                        <a:lnTo>
                          <a:pt x="10" y="78"/>
                        </a:lnTo>
                        <a:lnTo>
                          <a:pt x="21" y="69"/>
                        </a:lnTo>
                        <a:lnTo>
                          <a:pt x="35" y="64"/>
                        </a:lnTo>
                        <a:lnTo>
                          <a:pt x="34" y="11"/>
                        </a:lnTo>
                        <a:lnTo>
                          <a:pt x="34" y="8"/>
                        </a:lnTo>
                        <a:lnTo>
                          <a:pt x="36" y="5"/>
                        </a:lnTo>
                        <a:lnTo>
                          <a:pt x="38" y="2"/>
                        </a:lnTo>
                        <a:lnTo>
                          <a:pt x="42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accent1">
                        <a:lumMod val="50000"/>
                      </a:schemeClr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65" name="Freeform 447"/>
                  <p:cNvSpPr>
                    <a:spLocks/>
                  </p:cNvSpPr>
                  <p:nvPr/>
                </p:nvSpPr>
                <p:spPr bwMode="auto">
                  <a:xfrm>
                    <a:off x="1303338" y="5146675"/>
                    <a:ext cx="268288" cy="115888"/>
                  </a:xfrm>
                  <a:custGeom>
                    <a:avLst/>
                    <a:gdLst/>
                    <a:ahLst/>
                    <a:cxnLst>
                      <a:cxn ang="0">
                        <a:pos x="134" y="0"/>
                      </a:cxn>
                      <a:cxn ang="0">
                        <a:pos x="204" y="0"/>
                      </a:cxn>
                      <a:cxn ang="0">
                        <a:pos x="231" y="2"/>
                      </a:cxn>
                      <a:cxn ang="0">
                        <a:pos x="256" y="11"/>
                      </a:cxn>
                      <a:cxn ang="0">
                        <a:pos x="279" y="23"/>
                      </a:cxn>
                      <a:cxn ang="0">
                        <a:pos x="299" y="39"/>
                      </a:cxn>
                      <a:cxn ang="0">
                        <a:pos x="316" y="59"/>
                      </a:cxn>
                      <a:cxn ang="0">
                        <a:pos x="328" y="82"/>
                      </a:cxn>
                      <a:cxn ang="0">
                        <a:pos x="336" y="107"/>
                      </a:cxn>
                      <a:cxn ang="0">
                        <a:pos x="339" y="134"/>
                      </a:cxn>
                      <a:cxn ang="0">
                        <a:pos x="336" y="140"/>
                      </a:cxn>
                      <a:cxn ang="0">
                        <a:pos x="334" y="142"/>
                      </a:cxn>
                      <a:cxn ang="0">
                        <a:pos x="331" y="145"/>
                      </a:cxn>
                      <a:cxn ang="0">
                        <a:pos x="324" y="145"/>
                      </a:cxn>
                      <a:cxn ang="0">
                        <a:pos x="321" y="142"/>
                      </a:cxn>
                      <a:cxn ang="0">
                        <a:pos x="319" y="140"/>
                      </a:cxn>
                      <a:cxn ang="0">
                        <a:pos x="317" y="137"/>
                      </a:cxn>
                      <a:cxn ang="0">
                        <a:pos x="317" y="134"/>
                      </a:cxn>
                      <a:cxn ang="0">
                        <a:pos x="313" y="108"/>
                      </a:cxn>
                      <a:cxn ang="0">
                        <a:pos x="306" y="84"/>
                      </a:cxn>
                      <a:cxn ang="0">
                        <a:pos x="291" y="63"/>
                      </a:cxn>
                      <a:cxn ang="0">
                        <a:pos x="275" y="47"/>
                      </a:cxn>
                      <a:cxn ang="0">
                        <a:pos x="254" y="33"/>
                      </a:cxn>
                      <a:cxn ang="0">
                        <a:pos x="230" y="25"/>
                      </a:cxn>
                      <a:cxn ang="0">
                        <a:pos x="204" y="22"/>
                      </a:cxn>
                      <a:cxn ang="0">
                        <a:pos x="134" y="22"/>
                      </a:cxn>
                      <a:cxn ang="0">
                        <a:pos x="108" y="25"/>
                      </a:cxn>
                      <a:cxn ang="0">
                        <a:pos x="85" y="33"/>
                      </a:cxn>
                      <a:cxn ang="0">
                        <a:pos x="64" y="47"/>
                      </a:cxn>
                      <a:cxn ang="0">
                        <a:pos x="46" y="63"/>
                      </a:cxn>
                      <a:cxn ang="0">
                        <a:pos x="33" y="84"/>
                      </a:cxn>
                      <a:cxn ang="0">
                        <a:pos x="25" y="108"/>
                      </a:cxn>
                      <a:cxn ang="0">
                        <a:pos x="22" y="134"/>
                      </a:cxn>
                      <a:cxn ang="0">
                        <a:pos x="20" y="140"/>
                      </a:cxn>
                      <a:cxn ang="0">
                        <a:pos x="17" y="142"/>
                      </a:cxn>
                      <a:cxn ang="0">
                        <a:pos x="14" y="145"/>
                      </a:cxn>
                      <a:cxn ang="0">
                        <a:pos x="8" y="145"/>
                      </a:cxn>
                      <a:cxn ang="0">
                        <a:pos x="4" y="142"/>
                      </a:cxn>
                      <a:cxn ang="0">
                        <a:pos x="2" y="140"/>
                      </a:cxn>
                      <a:cxn ang="0">
                        <a:pos x="0" y="137"/>
                      </a:cxn>
                      <a:cxn ang="0">
                        <a:pos x="0" y="134"/>
                      </a:cxn>
                      <a:cxn ang="0">
                        <a:pos x="2" y="107"/>
                      </a:cxn>
                      <a:cxn ang="0">
                        <a:pos x="10" y="82"/>
                      </a:cxn>
                      <a:cxn ang="0">
                        <a:pos x="23" y="59"/>
                      </a:cxn>
                      <a:cxn ang="0">
                        <a:pos x="38" y="39"/>
                      </a:cxn>
                      <a:cxn ang="0">
                        <a:pos x="59" y="23"/>
                      </a:cxn>
                      <a:cxn ang="0">
                        <a:pos x="81" y="11"/>
                      </a:cxn>
                      <a:cxn ang="0">
                        <a:pos x="107" y="2"/>
                      </a:cxn>
                      <a:cxn ang="0">
                        <a:pos x="134" y="0"/>
                      </a:cxn>
                    </a:cxnLst>
                    <a:rect l="0" t="0" r="r" b="b"/>
                    <a:pathLst>
                      <a:path w="339" h="145">
                        <a:moveTo>
                          <a:pt x="134" y="0"/>
                        </a:moveTo>
                        <a:lnTo>
                          <a:pt x="204" y="0"/>
                        </a:lnTo>
                        <a:lnTo>
                          <a:pt x="231" y="2"/>
                        </a:lnTo>
                        <a:lnTo>
                          <a:pt x="256" y="11"/>
                        </a:lnTo>
                        <a:lnTo>
                          <a:pt x="279" y="23"/>
                        </a:lnTo>
                        <a:lnTo>
                          <a:pt x="299" y="39"/>
                        </a:lnTo>
                        <a:lnTo>
                          <a:pt x="316" y="59"/>
                        </a:lnTo>
                        <a:lnTo>
                          <a:pt x="328" y="82"/>
                        </a:lnTo>
                        <a:lnTo>
                          <a:pt x="336" y="107"/>
                        </a:lnTo>
                        <a:lnTo>
                          <a:pt x="339" y="134"/>
                        </a:lnTo>
                        <a:lnTo>
                          <a:pt x="336" y="140"/>
                        </a:lnTo>
                        <a:lnTo>
                          <a:pt x="334" y="142"/>
                        </a:lnTo>
                        <a:lnTo>
                          <a:pt x="331" y="145"/>
                        </a:lnTo>
                        <a:lnTo>
                          <a:pt x="324" y="145"/>
                        </a:lnTo>
                        <a:lnTo>
                          <a:pt x="321" y="142"/>
                        </a:lnTo>
                        <a:lnTo>
                          <a:pt x="319" y="140"/>
                        </a:lnTo>
                        <a:lnTo>
                          <a:pt x="317" y="137"/>
                        </a:lnTo>
                        <a:lnTo>
                          <a:pt x="317" y="134"/>
                        </a:lnTo>
                        <a:lnTo>
                          <a:pt x="313" y="108"/>
                        </a:lnTo>
                        <a:lnTo>
                          <a:pt x="306" y="84"/>
                        </a:lnTo>
                        <a:lnTo>
                          <a:pt x="291" y="63"/>
                        </a:lnTo>
                        <a:lnTo>
                          <a:pt x="275" y="47"/>
                        </a:lnTo>
                        <a:lnTo>
                          <a:pt x="254" y="33"/>
                        </a:lnTo>
                        <a:lnTo>
                          <a:pt x="230" y="25"/>
                        </a:lnTo>
                        <a:lnTo>
                          <a:pt x="204" y="22"/>
                        </a:lnTo>
                        <a:lnTo>
                          <a:pt x="134" y="22"/>
                        </a:lnTo>
                        <a:lnTo>
                          <a:pt x="108" y="25"/>
                        </a:lnTo>
                        <a:lnTo>
                          <a:pt x="85" y="33"/>
                        </a:lnTo>
                        <a:lnTo>
                          <a:pt x="64" y="47"/>
                        </a:lnTo>
                        <a:lnTo>
                          <a:pt x="46" y="63"/>
                        </a:lnTo>
                        <a:lnTo>
                          <a:pt x="33" y="84"/>
                        </a:lnTo>
                        <a:lnTo>
                          <a:pt x="25" y="108"/>
                        </a:lnTo>
                        <a:lnTo>
                          <a:pt x="22" y="134"/>
                        </a:lnTo>
                        <a:lnTo>
                          <a:pt x="20" y="140"/>
                        </a:lnTo>
                        <a:lnTo>
                          <a:pt x="17" y="142"/>
                        </a:lnTo>
                        <a:lnTo>
                          <a:pt x="14" y="145"/>
                        </a:lnTo>
                        <a:lnTo>
                          <a:pt x="8" y="145"/>
                        </a:lnTo>
                        <a:lnTo>
                          <a:pt x="4" y="142"/>
                        </a:lnTo>
                        <a:lnTo>
                          <a:pt x="2" y="140"/>
                        </a:lnTo>
                        <a:lnTo>
                          <a:pt x="0" y="137"/>
                        </a:lnTo>
                        <a:lnTo>
                          <a:pt x="0" y="134"/>
                        </a:lnTo>
                        <a:lnTo>
                          <a:pt x="2" y="107"/>
                        </a:lnTo>
                        <a:lnTo>
                          <a:pt x="10" y="82"/>
                        </a:lnTo>
                        <a:lnTo>
                          <a:pt x="23" y="59"/>
                        </a:lnTo>
                        <a:lnTo>
                          <a:pt x="38" y="39"/>
                        </a:lnTo>
                        <a:lnTo>
                          <a:pt x="59" y="23"/>
                        </a:lnTo>
                        <a:lnTo>
                          <a:pt x="81" y="11"/>
                        </a:lnTo>
                        <a:lnTo>
                          <a:pt x="107" y="2"/>
                        </a:lnTo>
                        <a:lnTo>
                          <a:pt x="134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accent1">
                        <a:lumMod val="50000"/>
                      </a:schemeClr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66" name="Freeform 448"/>
                  <p:cNvSpPr>
                    <a:spLocks/>
                  </p:cNvSpPr>
                  <p:nvPr/>
                </p:nvSpPr>
                <p:spPr bwMode="auto">
                  <a:xfrm>
                    <a:off x="1281113" y="5219700"/>
                    <a:ext cx="290513" cy="128588"/>
                  </a:xfrm>
                  <a:custGeom>
                    <a:avLst/>
                    <a:gdLst/>
                    <a:ahLst/>
                    <a:cxnLst>
                      <a:cxn ang="0">
                        <a:pos x="244" y="0"/>
                      </a:cxn>
                      <a:cxn ang="0">
                        <a:pos x="274" y="27"/>
                      </a:cxn>
                      <a:cxn ang="0">
                        <a:pos x="312" y="55"/>
                      </a:cxn>
                      <a:cxn ang="0">
                        <a:pos x="340" y="67"/>
                      </a:cxn>
                      <a:cxn ang="0">
                        <a:pos x="358" y="68"/>
                      </a:cxn>
                      <a:cxn ang="0">
                        <a:pos x="363" y="72"/>
                      </a:cxn>
                      <a:cxn ang="0">
                        <a:pos x="367" y="79"/>
                      </a:cxn>
                      <a:cxn ang="0">
                        <a:pos x="364" y="86"/>
                      </a:cxn>
                      <a:cxn ang="0">
                        <a:pos x="356" y="90"/>
                      </a:cxn>
                      <a:cxn ang="0">
                        <a:pos x="330" y="87"/>
                      </a:cxn>
                      <a:cxn ang="0">
                        <a:pos x="288" y="67"/>
                      </a:cxn>
                      <a:cxn ang="0">
                        <a:pos x="254" y="40"/>
                      </a:cxn>
                      <a:cxn ang="0">
                        <a:pos x="237" y="35"/>
                      </a:cxn>
                      <a:cxn ang="0">
                        <a:pos x="215" y="52"/>
                      </a:cxn>
                      <a:cxn ang="0">
                        <a:pos x="184" y="64"/>
                      </a:cxn>
                      <a:cxn ang="0">
                        <a:pos x="141" y="69"/>
                      </a:cxn>
                      <a:cxn ang="0">
                        <a:pos x="114" y="81"/>
                      </a:cxn>
                      <a:cxn ang="0">
                        <a:pos x="104" y="113"/>
                      </a:cxn>
                      <a:cxn ang="0">
                        <a:pos x="77" y="144"/>
                      </a:cxn>
                      <a:cxn ang="0">
                        <a:pos x="37" y="159"/>
                      </a:cxn>
                      <a:cxn ang="0">
                        <a:pos x="5" y="159"/>
                      </a:cxn>
                      <a:cxn ang="0">
                        <a:pos x="0" y="154"/>
                      </a:cxn>
                      <a:cxn ang="0">
                        <a:pos x="2" y="144"/>
                      </a:cxn>
                      <a:cxn ang="0">
                        <a:pos x="8" y="140"/>
                      </a:cxn>
                      <a:cxn ang="0">
                        <a:pos x="32" y="138"/>
                      </a:cxn>
                      <a:cxn ang="0">
                        <a:pos x="65" y="126"/>
                      </a:cxn>
                      <a:cxn ang="0">
                        <a:pos x="85" y="103"/>
                      </a:cxn>
                      <a:cxn ang="0">
                        <a:pos x="93" y="77"/>
                      </a:cxn>
                      <a:cxn ang="0">
                        <a:pos x="94" y="49"/>
                      </a:cxn>
                      <a:cxn ang="0">
                        <a:pos x="101" y="44"/>
                      </a:cxn>
                      <a:cxn ang="0">
                        <a:pos x="131" y="47"/>
                      </a:cxn>
                      <a:cxn ang="0">
                        <a:pos x="175" y="44"/>
                      </a:cxn>
                      <a:cxn ang="0">
                        <a:pos x="205" y="32"/>
                      </a:cxn>
                      <a:cxn ang="0">
                        <a:pos x="224" y="18"/>
                      </a:cxn>
                      <a:cxn ang="0">
                        <a:pos x="232" y="8"/>
                      </a:cxn>
                      <a:cxn ang="0">
                        <a:pos x="236" y="3"/>
                      </a:cxn>
                    </a:cxnLst>
                    <a:rect l="0" t="0" r="r" b="b"/>
                    <a:pathLst>
                      <a:path w="367" h="162">
                        <a:moveTo>
                          <a:pt x="242" y="0"/>
                        </a:moveTo>
                        <a:lnTo>
                          <a:pt x="244" y="0"/>
                        </a:lnTo>
                        <a:lnTo>
                          <a:pt x="249" y="2"/>
                        </a:lnTo>
                        <a:lnTo>
                          <a:pt x="274" y="27"/>
                        </a:lnTo>
                        <a:lnTo>
                          <a:pt x="285" y="37"/>
                        </a:lnTo>
                        <a:lnTo>
                          <a:pt x="312" y="55"/>
                        </a:lnTo>
                        <a:lnTo>
                          <a:pt x="326" y="63"/>
                        </a:lnTo>
                        <a:lnTo>
                          <a:pt x="340" y="67"/>
                        </a:lnTo>
                        <a:lnTo>
                          <a:pt x="354" y="68"/>
                        </a:lnTo>
                        <a:lnTo>
                          <a:pt x="358" y="68"/>
                        </a:lnTo>
                        <a:lnTo>
                          <a:pt x="361" y="70"/>
                        </a:lnTo>
                        <a:lnTo>
                          <a:pt x="363" y="72"/>
                        </a:lnTo>
                        <a:lnTo>
                          <a:pt x="365" y="76"/>
                        </a:lnTo>
                        <a:lnTo>
                          <a:pt x="367" y="79"/>
                        </a:lnTo>
                        <a:lnTo>
                          <a:pt x="367" y="82"/>
                        </a:lnTo>
                        <a:lnTo>
                          <a:pt x="364" y="86"/>
                        </a:lnTo>
                        <a:lnTo>
                          <a:pt x="362" y="88"/>
                        </a:lnTo>
                        <a:lnTo>
                          <a:pt x="356" y="90"/>
                        </a:lnTo>
                        <a:lnTo>
                          <a:pt x="352" y="90"/>
                        </a:lnTo>
                        <a:lnTo>
                          <a:pt x="330" y="87"/>
                        </a:lnTo>
                        <a:lnTo>
                          <a:pt x="308" y="78"/>
                        </a:lnTo>
                        <a:lnTo>
                          <a:pt x="288" y="67"/>
                        </a:lnTo>
                        <a:lnTo>
                          <a:pt x="270" y="54"/>
                        </a:lnTo>
                        <a:lnTo>
                          <a:pt x="254" y="40"/>
                        </a:lnTo>
                        <a:lnTo>
                          <a:pt x="243" y="29"/>
                        </a:lnTo>
                        <a:lnTo>
                          <a:pt x="237" y="35"/>
                        </a:lnTo>
                        <a:lnTo>
                          <a:pt x="227" y="43"/>
                        </a:lnTo>
                        <a:lnTo>
                          <a:pt x="215" y="52"/>
                        </a:lnTo>
                        <a:lnTo>
                          <a:pt x="200" y="58"/>
                        </a:lnTo>
                        <a:lnTo>
                          <a:pt x="184" y="64"/>
                        </a:lnTo>
                        <a:lnTo>
                          <a:pt x="164" y="68"/>
                        </a:lnTo>
                        <a:lnTo>
                          <a:pt x="141" y="69"/>
                        </a:lnTo>
                        <a:lnTo>
                          <a:pt x="115" y="68"/>
                        </a:lnTo>
                        <a:lnTo>
                          <a:pt x="114" y="81"/>
                        </a:lnTo>
                        <a:lnTo>
                          <a:pt x="110" y="97"/>
                        </a:lnTo>
                        <a:lnTo>
                          <a:pt x="104" y="113"/>
                        </a:lnTo>
                        <a:lnTo>
                          <a:pt x="93" y="130"/>
                        </a:lnTo>
                        <a:lnTo>
                          <a:pt x="77" y="144"/>
                        </a:lnTo>
                        <a:lnTo>
                          <a:pt x="59" y="154"/>
                        </a:lnTo>
                        <a:lnTo>
                          <a:pt x="37" y="159"/>
                        </a:lnTo>
                        <a:lnTo>
                          <a:pt x="11" y="162"/>
                        </a:lnTo>
                        <a:lnTo>
                          <a:pt x="5" y="159"/>
                        </a:lnTo>
                        <a:lnTo>
                          <a:pt x="2" y="157"/>
                        </a:lnTo>
                        <a:lnTo>
                          <a:pt x="0" y="154"/>
                        </a:lnTo>
                        <a:lnTo>
                          <a:pt x="0" y="147"/>
                        </a:lnTo>
                        <a:lnTo>
                          <a:pt x="2" y="144"/>
                        </a:lnTo>
                        <a:lnTo>
                          <a:pt x="5" y="142"/>
                        </a:lnTo>
                        <a:lnTo>
                          <a:pt x="8" y="140"/>
                        </a:lnTo>
                        <a:lnTo>
                          <a:pt x="11" y="140"/>
                        </a:lnTo>
                        <a:lnTo>
                          <a:pt x="32" y="138"/>
                        </a:lnTo>
                        <a:lnTo>
                          <a:pt x="50" y="134"/>
                        </a:lnTo>
                        <a:lnTo>
                          <a:pt x="65" y="126"/>
                        </a:lnTo>
                        <a:lnTo>
                          <a:pt x="76" y="115"/>
                        </a:lnTo>
                        <a:lnTo>
                          <a:pt x="85" y="103"/>
                        </a:lnTo>
                        <a:lnTo>
                          <a:pt x="89" y="90"/>
                        </a:lnTo>
                        <a:lnTo>
                          <a:pt x="93" y="77"/>
                        </a:lnTo>
                        <a:lnTo>
                          <a:pt x="93" y="52"/>
                        </a:lnTo>
                        <a:lnTo>
                          <a:pt x="94" y="49"/>
                        </a:lnTo>
                        <a:lnTo>
                          <a:pt x="98" y="45"/>
                        </a:lnTo>
                        <a:lnTo>
                          <a:pt x="101" y="44"/>
                        </a:lnTo>
                        <a:lnTo>
                          <a:pt x="105" y="44"/>
                        </a:lnTo>
                        <a:lnTo>
                          <a:pt x="131" y="47"/>
                        </a:lnTo>
                        <a:lnTo>
                          <a:pt x="155" y="47"/>
                        </a:lnTo>
                        <a:lnTo>
                          <a:pt x="175" y="44"/>
                        </a:lnTo>
                        <a:lnTo>
                          <a:pt x="192" y="38"/>
                        </a:lnTo>
                        <a:lnTo>
                          <a:pt x="205" y="32"/>
                        </a:lnTo>
                        <a:lnTo>
                          <a:pt x="216" y="24"/>
                        </a:lnTo>
                        <a:lnTo>
                          <a:pt x="224" y="18"/>
                        </a:lnTo>
                        <a:lnTo>
                          <a:pt x="229" y="12"/>
                        </a:lnTo>
                        <a:lnTo>
                          <a:pt x="232" y="8"/>
                        </a:lnTo>
                        <a:lnTo>
                          <a:pt x="233" y="5"/>
                        </a:lnTo>
                        <a:lnTo>
                          <a:pt x="236" y="3"/>
                        </a:lnTo>
                        <a:lnTo>
                          <a:pt x="242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accent1">
                        <a:lumMod val="50000"/>
                      </a:schemeClr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67" name="Freeform 449"/>
                  <p:cNvSpPr>
                    <a:spLocks/>
                  </p:cNvSpPr>
                  <p:nvPr/>
                </p:nvSpPr>
                <p:spPr bwMode="auto">
                  <a:xfrm>
                    <a:off x="1404938" y="5427663"/>
                    <a:ext cx="65088" cy="17463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73" y="0"/>
                      </a:cxn>
                      <a:cxn ang="0">
                        <a:pos x="77" y="2"/>
                      </a:cxn>
                      <a:cxn ang="0">
                        <a:pos x="79" y="4"/>
                      </a:cxn>
                      <a:cxn ang="0">
                        <a:pos x="80" y="6"/>
                      </a:cxn>
                      <a:cxn ang="0">
                        <a:pos x="81" y="10"/>
                      </a:cxn>
                      <a:cxn ang="0">
                        <a:pos x="79" y="16"/>
                      </a:cxn>
                      <a:cxn ang="0">
                        <a:pos x="77" y="18"/>
                      </a:cxn>
                      <a:cxn ang="0">
                        <a:pos x="73" y="21"/>
                      </a:cxn>
                      <a:cxn ang="0">
                        <a:pos x="7" y="21"/>
                      </a:cxn>
                      <a:cxn ang="0">
                        <a:pos x="4" y="18"/>
                      </a:cxn>
                      <a:cxn ang="0">
                        <a:pos x="2" y="16"/>
                      </a:cxn>
                      <a:cxn ang="0">
                        <a:pos x="0" y="13"/>
                      </a:cxn>
                      <a:cxn ang="0">
                        <a:pos x="0" y="6"/>
                      </a:cxn>
                      <a:cxn ang="0">
                        <a:pos x="4" y="2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81" h="21">
                        <a:moveTo>
                          <a:pt x="7" y="0"/>
                        </a:moveTo>
                        <a:lnTo>
                          <a:pt x="73" y="0"/>
                        </a:lnTo>
                        <a:lnTo>
                          <a:pt x="77" y="2"/>
                        </a:lnTo>
                        <a:lnTo>
                          <a:pt x="79" y="4"/>
                        </a:lnTo>
                        <a:lnTo>
                          <a:pt x="80" y="6"/>
                        </a:lnTo>
                        <a:lnTo>
                          <a:pt x="81" y="10"/>
                        </a:lnTo>
                        <a:lnTo>
                          <a:pt x="79" y="16"/>
                        </a:lnTo>
                        <a:lnTo>
                          <a:pt x="77" y="18"/>
                        </a:lnTo>
                        <a:lnTo>
                          <a:pt x="73" y="21"/>
                        </a:lnTo>
                        <a:lnTo>
                          <a:pt x="7" y="21"/>
                        </a:lnTo>
                        <a:lnTo>
                          <a:pt x="4" y="18"/>
                        </a:lnTo>
                        <a:lnTo>
                          <a:pt x="2" y="16"/>
                        </a:lnTo>
                        <a:lnTo>
                          <a:pt x="0" y="13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chemeClr val="accent1">
                        <a:lumMod val="50000"/>
                      </a:schemeClr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  <p:sp>
              <p:nvSpPr>
                <p:cNvPr id="80" name="Freeform 14099"/>
                <p:cNvSpPr>
                  <a:spLocks noChangeAspect="1" noEditPoints="1"/>
                </p:cNvSpPr>
                <p:nvPr/>
              </p:nvSpPr>
              <p:spPr bwMode="auto">
                <a:xfrm>
                  <a:off x="992386" y="2554344"/>
                  <a:ext cx="725596" cy="720000"/>
                </a:xfrm>
                <a:custGeom>
                  <a:avLst/>
                  <a:gdLst/>
                  <a:ahLst/>
                  <a:cxnLst>
                    <a:cxn ang="0">
                      <a:pos x="606" y="647"/>
                    </a:cxn>
                    <a:cxn ang="0">
                      <a:pos x="153" y="647"/>
                    </a:cxn>
                    <a:cxn ang="0">
                      <a:pos x="666" y="627"/>
                    </a:cxn>
                    <a:cxn ang="0">
                      <a:pos x="202" y="624"/>
                    </a:cxn>
                    <a:cxn ang="0">
                      <a:pos x="470" y="544"/>
                    </a:cxn>
                    <a:cxn ang="0">
                      <a:pos x="391" y="538"/>
                    </a:cxn>
                    <a:cxn ang="0">
                      <a:pos x="202" y="551"/>
                    </a:cxn>
                    <a:cxn ang="0">
                      <a:pos x="559" y="448"/>
                    </a:cxn>
                    <a:cxn ang="0">
                      <a:pos x="231" y="441"/>
                    </a:cxn>
                    <a:cxn ang="0">
                      <a:pos x="263" y="457"/>
                    </a:cxn>
                    <a:cxn ang="0">
                      <a:pos x="253" y="437"/>
                    </a:cxn>
                    <a:cxn ang="0">
                      <a:pos x="295" y="450"/>
                    </a:cxn>
                    <a:cxn ang="0">
                      <a:pos x="324" y="423"/>
                    </a:cxn>
                    <a:cxn ang="0">
                      <a:pos x="574" y="411"/>
                    </a:cxn>
                    <a:cxn ang="0">
                      <a:pos x="213" y="425"/>
                    </a:cxn>
                    <a:cxn ang="0">
                      <a:pos x="485" y="396"/>
                    </a:cxn>
                    <a:cxn ang="0">
                      <a:pos x="245" y="398"/>
                    </a:cxn>
                    <a:cxn ang="0">
                      <a:pos x="437" y="387"/>
                    </a:cxn>
                    <a:cxn ang="0">
                      <a:pos x="421" y="405"/>
                    </a:cxn>
                    <a:cxn ang="0">
                      <a:pos x="594" y="377"/>
                    </a:cxn>
                    <a:cxn ang="0">
                      <a:pos x="231" y="359"/>
                    </a:cxn>
                    <a:cxn ang="0">
                      <a:pos x="517" y="381"/>
                    </a:cxn>
                    <a:cxn ang="0">
                      <a:pos x="242" y="378"/>
                    </a:cxn>
                    <a:cxn ang="0">
                      <a:pos x="437" y="366"/>
                    </a:cxn>
                    <a:cxn ang="0">
                      <a:pos x="574" y="335"/>
                    </a:cxn>
                    <a:cxn ang="0">
                      <a:pos x="391" y="334"/>
                    </a:cxn>
                    <a:cxn ang="0">
                      <a:pos x="532" y="345"/>
                    </a:cxn>
                    <a:cxn ang="0">
                      <a:pos x="485" y="315"/>
                    </a:cxn>
                    <a:cxn ang="0">
                      <a:pos x="253" y="334"/>
                    </a:cxn>
                    <a:cxn ang="0">
                      <a:pos x="470" y="331"/>
                    </a:cxn>
                    <a:cxn ang="0">
                      <a:pos x="574" y="296"/>
                    </a:cxn>
                    <a:cxn ang="0">
                      <a:pos x="391" y="292"/>
                    </a:cxn>
                    <a:cxn ang="0">
                      <a:pos x="532" y="305"/>
                    </a:cxn>
                    <a:cxn ang="0">
                      <a:pos x="499" y="276"/>
                    </a:cxn>
                    <a:cxn ang="0">
                      <a:pos x="248" y="294"/>
                    </a:cxn>
                    <a:cxn ang="0">
                      <a:pos x="437" y="282"/>
                    </a:cxn>
                    <a:cxn ang="0">
                      <a:pos x="273" y="286"/>
                    </a:cxn>
                    <a:cxn ang="0">
                      <a:pos x="324" y="248"/>
                    </a:cxn>
                    <a:cxn ang="0">
                      <a:pos x="532" y="246"/>
                    </a:cxn>
                    <a:cxn ang="0">
                      <a:pos x="517" y="262"/>
                    </a:cxn>
                    <a:cxn ang="0">
                      <a:pos x="242" y="256"/>
                    </a:cxn>
                    <a:cxn ang="0">
                      <a:pos x="574" y="240"/>
                    </a:cxn>
                    <a:cxn ang="0">
                      <a:pos x="284" y="241"/>
                    </a:cxn>
                    <a:cxn ang="0">
                      <a:pos x="532" y="207"/>
                    </a:cxn>
                    <a:cxn ang="0">
                      <a:pos x="305" y="213"/>
                    </a:cxn>
                    <a:cxn ang="0">
                      <a:pos x="517" y="202"/>
                    </a:cxn>
                    <a:cxn ang="0">
                      <a:pos x="245" y="214"/>
                    </a:cxn>
                    <a:cxn ang="0">
                      <a:pos x="594" y="207"/>
                    </a:cxn>
                    <a:cxn ang="0">
                      <a:pos x="295" y="195"/>
                    </a:cxn>
                    <a:cxn ang="0">
                      <a:pos x="532" y="167"/>
                    </a:cxn>
                    <a:cxn ang="0">
                      <a:pos x="305" y="170"/>
                    </a:cxn>
                    <a:cxn ang="0">
                      <a:pos x="485" y="151"/>
                    </a:cxn>
                    <a:cxn ang="0">
                      <a:pos x="258" y="167"/>
                    </a:cxn>
                    <a:cxn ang="0">
                      <a:pos x="258" y="146"/>
                    </a:cxn>
                    <a:cxn ang="0">
                      <a:pos x="273" y="162"/>
                    </a:cxn>
                    <a:cxn ang="0">
                      <a:pos x="324" y="141"/>
                    </a:cxn>
                    <a:cxn ang="0">
                      <a:pos x="362" y="82"/>
                    </a:cxn>
                    <a:cxn ang="0">
                      <a:pos x="336" y="36"/>
                    </a:cxn>
                    <a:cxn ang="0">
                      <a:pos x="478" y="53"/>
                    </a:cxn>
                    <a:cxn ang="0">
                      <a:pos x="678" y="530"/>
                    </a:cxn>
                    <a:cxn ang="0">
                      <a:pos x="84" y="506"/>
                    </a:cxn>
                  </a:cxnLst>
                  <a:rect l="0" t="0" r="r" b="b"/>
                  <a:pathLst>
                    <a:path w="778" h="772">
                      <a:moveTo>
                        <a:pt x="0" y="733"/>
                      </a:moveTo>
                      <a:lnTo>
                        <a:pt x="778" y="733"/>
                      </a:lnTo>
                      <a:lnTo>
                        <a:pt x="778" y="772"/>
                      </a:lnTo>
                      <a:lnTo>
                        <a:pt x="0" y="772"/>
                      </a:lnTo>
                      <a:lnTo>
                        <a:pt x="0" y="733"/>
                      </a:lnTo>
                      <a:close/>
                      <a:moveTo>
                        <a:pt x="391" y="644"/>
                      </a:moveTo>
                      <a:lnTo>
                        <a:pt x="470" y="645"/>
                      </a:lnTo>
                      <a:lnTo>
                        <a:pt x="543" y="646"/>
                      </a:lnTo>
                      <a:lnTo>
                        <a:pt x="606" y="647"/>
                      </a:lnTo>
                      <a:lnTo>
                        <a:pt x="666" y="648"/>
                      </a:lnTo>
                      <a:lnTo>
                        <a:pt x="666" y="671"/>
                      </a:lnTo>
                      <a:lnTo>
                        <a:pt x="391" y="671"/>
                      </a:lnTo>
                      <a:lnTo>
                        <a:pt x="391" y="644"/>
                      </a:lnTo>
                      <a:close/>
                      <a:moveTo>
                        <a:pt x="317" y="644"/>
                      </a:moveTo>
                      <a:lnTo>
                        <a:pt x="317" y="671"/>
                      </a:lnTo>
                      <a:lnTo>
                        <a:pt x="107" y="671"/>
                      </a:lnTo>
                      <a:lnTo>
                        <a:pt x="107" y="648"/>
                      </a:lnTo>
                      <a:lnTo>
                        <a:pt x="153" y="647"/>
                      </a:lnTo>
                      <a:lnTo>
                        <a:pt x="202" y="646"/>
                      </a:lnTo>
                      <a:lnTo>
                        <a:pt x="256" y="645"/>
                      </a:lnTo>
                      <a:lnTo>
                        <a:pt x="317" y="644"/>
                      </a:lnTo>
                      <a:close/>
                      <a:moveTo>
                        <a:pt x="391" y="591"/>
                      </a:moveTo>
                      <a:lnTo>
                        <a:pt x="470" y="596"/>
                      </a:lnTo>
                      <a:lnTo>
                        <a:pt x="543" y="600"/>
                      </a:lnTo>
                      <a:lnTo>
                        <a:pt x="606" y="603"/>
                      </a:lnTo>
                      <a:lnTo>
                        <a:pt x="666" y="605"/>
                      </a:lnTo>
                      <a:lnTo>
                        <a:pt x="666" y="627"/>
                      </a:lnTo>
                      <a:lnTo>
                        <a:pt x="606" y="626"/>
                      </a:lnTo>
                      <a:lnTo>
                        <a:pt x="543" y="624"/>
                      </a:lnTo>
                      <a:lnTo>
                        <a:pt x="470" y="622"/>
                      </a:lnTo>
                      <a:lnTo>
                        <a:pt x="391" y="618"/>
                      </a:lnTo>
                      <a:lnTo>
                        <a:pt x="391" y="591"/>
                      </a:lnTo>
                      <a:close/>
                      <a:moveTo>
                        <a:pt x="317" y="591"/>
                      </a:moveTo>
                      <a:lnTo>
                        <a:pt x="317" y="618"/>
                      </a:lnTo>
                      <a:lnTo>
                        <a:pt x="256" y="622"/>
                      </a:lnTo>
                      <a:lnTo>
                        <a:pt x="202" y="624"/>
                      </a:lnTo>
                      <a:lnTo>
                        <a:pt x="153" y="626"/>
                      </a:lnTo>
                      <a:lnTo>
                        <a:pt x="107" y="627"/>
                      </a:lnTo>
                      <a:lnTo>
                        <a:pt x="107" y="605"/>
                      </a:lnTo>
                      <a:lnTo>
                        <a:pt x="153" y="603"/>
                      </a:lnTo>
                      <a:lnTo>
                        <a:pt x="202" y="600"/>
                      </a:lnTo>
                      <a:lnTo>
                        <a:pt x="256" y="596"/>
                      </a:lnTo>
                      <a:lnTo>
                        <a:pt x="317" y="591"/>
                      </a:lnTo>
                      <a:close/>
                      <a:moveTo>
                        <a:pt x="391" y="538"/>
                      </a:moveTo>
                      <a:lnTo>
                        <a:pt x="470" y="544"/>
                      </a:lnTo>
                      <a:lnTo>
                        <a:pt x="543" y="551"/>
                      </a:lnTo>
                      <a:lnTo>
                        <a:pt x="606" y="556"/>
                      </a:lnTo>
                      <a:lnTo>
                        <a:pt x="666" y="562"/>
                      </a:lnTo>
                      <a:lnTo>
                        <a:pt x="666" y="584"/>
                      </a:lnTo>
                      <a:lnTo>
                        <a:pt x="606" y="579"/>
                      </a:lnTo>
                      <a:lnTo>
                        <a:pt x="543" y="575"/>
                      </a:lnTo>
                      <a:lnTo>
                        <a:pt x="470" y="570"/>
                      </a:lnTo>
                      <a:lnTo>
                        <a:pt x="391" y="565"/>
                      </a:lnTo>
                      <a:lnTo>
                        <a:pt x="391" y="538"/>
                      </a:lnTo>
                      <a:close/>
                      <a:moveTo>
                        <a:pt x="317" y="538"/>
                      </a:moveTo>
                      <a:lnTo>
                        <a:pt x="317" y="565"/>
                      </a:lnTo>
                      <a:lnTo>
                        <a:pt x="256" y="570"/>
                      </a:lnTo>
                      <a:lnTo>
                        <a:pt x="202" y="575"/>
                      </a:lnTo>
                      <a:lnTo>
                        <a:pt x="153" y="579"/>
                      </a:lnTo>
                      <a:lnTo>
                        <a:pt x="107" y="584"/>
                      </a:lnTo>
                      <a:lnTo>
                        <a:pt x="107" y="562"/>
                      </a:lnTo>
                      <a:lnTo>
                        <a:pt x="153" y="556"/>
                      </a:lnTo>
                      <a:lnTo>
                        <a:pt x="202" y="551"/>
                      </a:lnTo>
                      <a:lnTo>
                        <a:pt x="256" y="544"/>
                      </a:lnTo>
                      <a:lnTo>
                        <a:pt x="317" y="538"/>
                      </a:lnTo>
                      <a:close/>
                      <a:moveTo>
                        <a:pt x="574" y="450"/>
                      </a:moveTo>
                      <a:lnTo>
                        <a:pt x="594" y="452"/>
                      </a:lnTo>
                      <a:lnTo>
                        <a:pt x="594" y="472"/>
                      </a:lnTo>
                      <a:lnTo>
                        <a:pt x="574" y="470"/>
                      </a:lnTo>
                      <a:lnTo>
                        <a:pt x="574" y="450"/>
                      </a:lnTo>
                      <a:close/>
                      <a:moveTo>
                        <a:pt x="532" y="444"/>
                      </a:moveTo>
                      <a:lnTo>
                        <a:pt x="559" y="448"/>
                      </a:lnTo>
                      <a:lnTo>
                        <a:pt x="559" y="468"/>
                      </a:lnTo>
                      <a:lnTo>
                        <a:pt x="532" y="463"/>
                      </a:lnTo>
                      <a:lnTo>
                        <a:pt x="532" y="444"/>
                      </a:lnTo>
                      <a:close/>
                      <a:moveTo>
                        <a:pt x="231" y="441"/>
                      </a:moveTo>
                      <a:lnTo>
                        <a:pt x="231" y="462"/>
                      </a:lnTo>
                      <a:lnTo>
                        <a:pt x="213" y="465"/>
                      </a:lnTo>
                      <a:lnTo>
                        <a:pt x="213" y="446"/>
                      </a:lnTo>
                      <a:lnTo>
                        <a:pt x="223" y="444"/>
                      </a:lnTo>
                      <a:lnTo>
                        <a:pt x="231" y="441"/>
                      </a:lnTo>
                      <a:close/>
                      <a:moveTo>
                        <a:pt x="485" y="436"/>
                      </a:moveTo>
                      <a:lnTo>
                        <a:pt x="499" y="438"/>
                      </a:lnTo>
                      <a:lnTo>
                        <a:pt x="517" y="441"/>
                      </a:lnTo>
                      <a:lnTo>
                        <a:pt x="517" y="461"/>
                      </a:lnTo>
                      <a:lnTo>
                        <a:pt x="499" y="459"/>
                      </a:lnTo>
                      <a:lnTo>
                        <a:pt x="485" y="457"/>
                      </a:lnTo>
                      <a:lnTo>
                        <a:pt x="485" y="436"/>
                      </a:lnTo>
                      <a:close/>
                      <a:moveTo>
                        <a:pt x="263" y="435"/>
                      </a:moveTo>
                      <a:lnTo>
                        <a:pt x="263" y="457"/>
                      </a:lnTo>
                      <a:lnTo>
                        <a:pt x="258" y="458"/>
                      </a:lnTo>
                      <a:lnTo>
                        <a:pt x="253" y="458"/>
                      </a:lnTo>
                      <a:lnTo>
                        <a:pt x="250" y="459"/>
                      </a:lnTo>
                      <a:lnTo>
                        <a:pt x="245" y="460"/>
                      </a:lnTo>
                      <a:lnTo>
                        <a:pt x="242" y="460"/>
                      </a:lnTo>
                      <a:lnTo>
                        <a:pt x="242" y="439"/>
                      </a:lnTo>
                      <a:lnTo>
                        <a:pt x="245" y="439"/>
                      </a:lnTo>
                      <a:lnTo>
                        <a:pt x="250" y="438"/>
                      </a:lnTo>
                      <a:lnTo>
                        <a:pt x="253" y="437"/>
                      </a:lnTo>
                      <a:lnTo>
                        <a:pt x="258" y="436"/>
                      </a:lnTo>
                      <a:lnTo>
                        <a:pt x="263" y="435"/>
                      </a:lnTo>
                      <a:close/>
                      <a:moveTo>
                        <a:pt x="437" y="429"/>
                      </a:moveTo>
                      <a:lnTo>
                        <a:pt x="470" y="434"/>
                      </a:lnTo>
                      <a:lnTo>
                        <a:pt x="470" y="455"/>
                      </a:lnTo>
                      <a:lnTo>
                        <a:pt x="437" y="450"/>
                      </a:lnTo>
                      <a:lnTo>
                        <a:pt x="437" y="429"/>
                      </a:lnTo>
                      <a:close/>
                      <a:moveTo>
                        <a:pt x="295" y="428"/>
                      </a:moveTo>
                      <a:lnTo>
                        <a:pt x="295" y="450"/>
                      </a:lnTo>
                      <a:lnTo>
                        <a:pt x="273" y="455"/>
                      </a:lnTo>
                      <a:lnTo>
                        <a:pt x="273" y="433"/>
                      </a:lnTo>
                      <a:lnTo>
                        <a:pt x="295" y="428"/>
                      </a:lnTo>
                      <a:close/>
                      <a:moveTo>
                        <a:pt x="391" y="423"/>
                      </a:moveTo>
                      <a:lnTo>
                        <a:pt x="421" y="427"/>
                      </a:lnTo>
                      <a:lnTo>
                        <a:pt x="421" y="448"/>
                      </a:lnTo>
                      <a:lnTo>
                        <a:pt x="391" y="445"/>
                      </a:lnTo>
                      <a:lnTo>
                        <a:pt x="391" y="423"/>
                      </a:lnTo>
                      <a:close/>
                      <a:moveTo>
                        <a:pt x="324" y="423"/>
                      </a:moveTo>
                      <a:lnTo>
                        <a:pt x="324" y="445"/>
                      </a:lnTo>
                      <a:lnTo>
                        <a:pt x="305" y="448"/>
                      </a:lnTo>
                      <a:lnTo>
                        <a:pt x="305" y="426"/>
                      </a:lnTo>
                      <a:lnTo>
                        <a:pt x="324" y="423"/>
                      </a:lnTo>
                      <a:close/>
                      <a:moveTo>
                        <a:pt x="574" y="411"/>
                      </a:moveTo>
                      <a:lnTo>
                        <a:pt x="594" y="414"/>
                      </a:lnTo>
                      <a:lnTo>
                        <a:pt x="594" y="434"/>
                      </a:lnTo>
                      <a:lnTo>
                        <a:pt x="574" y="430"/>
                      </a:lnTo>
                      <a:lnTo>
                        <a:pt x="574" y="411"/>
                      </a:lnTo>
                      <a:close/>
                      <a:moveTo>
                        <a:pt x="532" y="403"/>
                      </a:moveTo>
                      <a:lnTo>
                        <a:pt x="559" y="409"/>
                      </a:lnTo>
                      <a:lnTo>
                        <a:pt x="559" y="428"/>
                      </a:lnTo>
                      <a:lnTo>
                        <a:pt x="532" y="423"/>
                      </a:lnTo>
                      <a:lnTo>
                        <a:pt x="532" y="403"/>
                      </a:lnTo>
                      <a:close/>
                      <a:moveTo>
                        <a:pt x="231" y="401"/>
                      </a:moveTo>
                      <a:lnTo>
                        <a:pt x="231" y="421"/>
                      </a:lnTo>
                      <a:lnTo>
                        <a:pt x="223" y="423"/>
                      </a:lnTo>
                      <a:lnTo>
                        <a:pt x="213" y="425"/>
                      </a:lnTo>
                      <a:lnTo>
                        <a:pt x="213" y="405"/>
                      </a:lnTo>
                      <a:lnTo>
                        <a:pt x="231" y="401"/>
                      </a:lnTo>
                      <a:close/>
                      <a:moveTo>
                        <a:pt x="485" y="396"/>
                      </a:moveTo>
                      <a:lnTo>
                        <a:pt x="499" y="398"/>
                      </a:lnTo>
                      <a:lnTo>
                        <a:pt x="517" y="401"/>
                      </a:lnTo>
                      <a:lnTo>
                        <a:pt x="517" y="421"/>
                      </a:lnTo>
                      <a:lnTo>
                        <a:pt x="499" y="418"/>
                      </a:lnTo>
                      <a:lnTo>
                        <a:pt x="485" y="415"/>
                      </a:lnTo>
                      <a:lnTo>
                        <a:pt x="485" y="396"/>
                      </a:lnTo>
                      <a:close/>
                      <a:moveTo>
                        <a:pt x="263" y="393"/>
                      </a:moveTo>
                      <a:lnTo>
                        <a:pt x="263" y="414"/>
                      </a:lnTo>
                      <a:lnTo>
                        <a:pt x="258" y="415"/>
                      </a:lnTo>
                      <a:lnTo>
                        <a:pt x="253" y="416"/>
                      </a:lnTo>
                      <a:lnTo>
                        <a:pt x="250" y="417"/>
                      </a:lnTo>
                      <a:lnTo>
                        <a:pt x="245" y="417"/>
                      </a:lnTo>
                      <a:lnTo>
                        <a:pt x="242" y="418"/>
                      </a:lnTo>
                      <a:lnTo>
                        <a:pt x="242" y="398"/>
                      </a:lnTo>
                      <a:lnTo>
                        <a:pt x="245" y="398"/>
                      </a:lnTo>
                      <a:lnTo>
                        <a:pt x="250" y="397"/>
                      </a:lnTo>
                      <a:lnTo>
                        <a:pt x="253" y="396"/>
                      </a:lnTo>
                      <a:lnTo>
                        <a:pt x="258" y="394"/>
                      </a:lnTo>
                      <a:lnTo>
                        <a:pt x="263" y="393"/>
                      </a:lnTo>
                      <a:close/>
                      <a:moveTo>
                        <a:pt x="437" y="387"/>
                      </a:moveTo>
                      <a:lnTo>
                        <a:pt x="470" y="392"/>
                      </a:lnTo>
                      <a:lnTo>
                        <a:pt x="470" y="413"/>
                      </a:lnTo>
                      <a:lnTo>
                        <a:pt x="437" y="408"/>
                      </a:lnTo>
                      <a:lnTo>
                        <a:pt x="437" y="387"/>
                      </a:lnTo>
                      <a:close/>
                      <a:moveTo>
                        <a:pt x="295" y="386"/>
                      </a:moveTo>
                      <a:lnTo>
                        <a:pt x="295" y="406"/>
                      </a:lnTo>
                      <a:lnTo>
                        <a:pt x="284" y="410"/>
                      </a:lnTo>
                      <a:lnTo>
                        <a:pt x="273" y="412"/>
                      </a:lnTo>
                      <a:lnTo>
                        <a:pt x="273" y="390"/>
                      </a:lnTo>
                      <a:lnTo>
                        <a:pt x="295" y="386"/>
                      </a:lnTo>
                      <a:close/>
                      <a:moveTo>
                        <a:pt x="391" y="378"/>
                      </a:moveTo>
                      <a:lnTo>
                        <a:pt x="421" y="383"/>
                      </a:lnTo>
                      <a:lnTo>
                        <a:pt x="421" y="405"/>
                      </a:lnTo>
                      <a:lnTo>
                        <a:pt x="391" y="400"/>
                      </a:lnTo>
                      <a:lnTo>
                        <a:pt x="391" y="378"/>
                      </a:lnTo>
                      <a:close/>
                      <a:moveTo>
                        <a:pt x="324" y="378"/>
                      </a:moveTo>
                      <a:lnTo>
                        <a:pt x="324" y="400"/>
                      </a:lnTo>
                      <a:lnTo>
                        <a:pt x="305" y="404"/>
                      </a:lnTo>
                      <a:lnTo>
                        <a:pt x="305" y="383"/>
                      </a:lnTo>
                      <a:lnTo>
                        <a:pt x="324" y="378"/>
                      </a:lnTo>
                      <a:close/>
                      <a:moveTo>
                        <a:pt x="574" y="373"/>
                      </a:moveTo>
                      <a:lnTo>
                        <a:pt x="594" y="377"/>
                      </a:lnTo>
                      <a:lnTo>
                        <a:pt x="594" y="396"/>
                      </a:lnTo>
                      <a:lnTo>
                        <a:pt x="574" y="392"/>
                      </a:lnTo>
                      <a:lnTo>
                        <a:pt x="574" y="373"/>
                      </a:lnTo>
                      <a:close/>
                      <a:moveTo>
                        <a:pt x="532" y="364"/>
                      </a:moveTo>
                      <a:lnTo>
                        <a:pt x="559" y="369"/>
                      </a:lnTo>
                      <a:lnTo>
                        <a:pt x="559" y="389"/>
                      </a:lnTo>
                      <a:lnTo>
                        <a:pt x="532" y="383"/>
                      </a:lnTo>
                      <a:lnTo>
                        <a:pt x="532" y="364"/>
                      </a:lnTo>
                      <a:close/>
                      <a:moveTo>
                        <a:pt x="231" y="359"/>
                      </a:moveTo>
                      <a:lnTo>
                        <a:pt x="231" y="380"/>
                      </a:lnTo>
                      <a:lnTo>
                        <a:pt x="223" y="383"/>
                      </a:lnTo>
                      <a:lnTo>
                        <a:pt x="213" y="386"/>
                      </a:lnTo>
                      <a:lnTo>
                        <a:pt x="213" y="365"/>
                      </a:lnTo>
                      <a:lnTo>
                        <a:pt x="231" y="359"/>
                      </a:lnTo>
                      <a:close/>
                      <a:moveTo>
                        <a:pt x="485" y="354"/>
                      </a:moveTo>
                      <a:lnTo>
                        <a:pt x="499" y="357"/>
                      </a:lnTo>
                      <a:lnTo>
                        <a:pt x="517" y="361"/>
                      </a:lnTo>
                      <a:lnTo>
                        <a:pt x="517" y="381"/>
                      </a:lnTo>
                      <a:lnTo>
                        <a:pt x="499" y="378"/>
                      </a:lnTo>
                      <a:lnTo>
                        <a:pt x="485" y="375"/>
                      </a:lnTo>
                      <a:lnTo>
                        <a:pt x="485" y="354"/>
                      </a:lnTo>
                      <a:close/>
                      <a:moveTo>
                        <a:pt x="263" y="352"/>
                      </a:moveTo>
                      <a:lnTo>
                        <a:pt x="263" y="373"/>
                      </a:lnTo>
                      <a:lnTo>
                        <a:pt x="258" y="374"/>
                      </a:lnTo>
                      <a:lnTo>
                        <a:pt x="253" y="375"/>
                      </a:lnTo>
                      <a:lnTo>
                        <a:pt x="248" y="377"/>
                      </a:lnTo>
                      <a:lnTo>
                        <a:pt x="242" y="378"/>
                      </a:lnTo>
                      <a:lnTo>
                        <a:pt x="242" y="357"/>
                      </a:lnTo>
                      <a:lnTo>
                        <a:pt x="248" y="356"/>
                      </a:lnTo>
                      <a:lnTo>
                        <a:pt x="253" y="354"/>
                      </a:lnTo>
                      <a:lnTo>
                        <a:pt x="258" y="353"/>
                      </a:lnTo>
                      <a:lnTo>
                        <a:pt x="263" y="352"/>
                      </a:lnTo>
                      <a:close/>
                      <a:moveTo>
                        <a:pt x="437" y="344"/>
                      </a:moveTo>
                      <a:lnTo>
                        <a:pt x="470" y="351"/>
                      </a:lnTo>
                      <a:lnTo>
                        <a:pt x="470" y="371"/>
                      </a:lnTo>
                      <a:lnTo>
                        <a:pt x="437" y="366"/>
                      </a:lnTo>
                      <a:lnTo>
                        <a:pt x="437" y="344"/>
                      </a:lnTo>
                      <a:close/>
                      <a:moveTo>
                        <a:pt x="295" y="343"/>
                      </a:moveTo>
                      <a:lnTo>
                        <a:pt x="295" y="365"/>
                      </a:lnTo>
                      <a:lnTo>
                        <a:pt x="284" y="367"/>
                      </a:lnTo>
                      <a:lnTo>
                        <a:pt x="273" y="370"/>
                      </a:lnTo>
                      <a:lnTo>
                        <a:pt x="273" y="349"/>
                      </a:lnTo>
                      <a:lnTo>
                        <a:pt x="284" y="346"/>
                      </a:lnTo>
                      <a:lnTo>
                        <a:pt x="295" y="343"/>
                      </a:lnTo>
                      <a:close/>
                      <a:moveTo>
                        <a:pt x="574" y="335"/>
                      </a:moveTo>
                      <a:lnTo>
                        <a:pt x="594" y="340"/>
                      </a:lnTo>
                      <a:lnTo>
                        <a:pt x="594" y="358"/>
                      </a:lnTo>
                      <a:lnTo>
                        <a:pt x="574" y="354"/>
                      </a:lnTo>
                      <a:lnTo>
                        <a:pt x="574" y="335"/>
                      </a:lnTo>
                      <a:close/>
                      <a:moveTo>
                        <a:pt x="391" y="334"/>
                      </a:moveTo>
                      <a:lnTo>
                        <a:pt x="421" y="341"/>
                      </a:lnTo>
                      <a:lnTo>
                        <a:pt x="421" y="363"/>
                      </a:lnTo>
                      <a:lnTo>
                        <a:pt x="391" y="356"/>
                      </a:lnTo>
                      <a:lnTo>
                        <a:pt x="391" y="334"/>
                      </a:lnTo>
                      <a:close/>
                      <a:moveTo>
                        <a:pt x="324" y="334"/>
                      </a:moveTo>
                      <a:lnTo>
                        <a:pt x="324" y="357"/>
                      </a:lnTo>
                      <a:lnTo>
                        <a:pt x="305" y="362"/>
                      </a:lnTo>
                      <a:lnTo>
                        <a:pt x="305" y="340"/>
                      </a:lnTo>
                      <a:lnTo>
                        <a:pt x="324" y="334"/>
                      </a:lnTo>
                      <a:close/>
                      <a:moveTo>
                        <a:pt x="532" y="326"/>
                      </a:moveTo>
                      <a:lnTo>
                        <a:pt x="559" y="331"/>
                      </a:lnTo>
                      <a:lnTo>
                        <a:pt x="559" y="351"/>
                      </a:lnTo>
                      <a:lnTo>
                        <a:pt x="532" y="345"/>
                      </a:lnTo>
                      <a:lnTo>
                        <a:pt x="532" y="326"/>
                      </a:lnTo>
                      <a:close/>
                      <a:moveTo>
                        <a:pt x="231" y="320"/>
                      </a:moveTo>
                      <a:lnTo>
                        <a:pt x="231" y="341"/>
                      </a:lnTo>
                      <a:lnTo>
                        <a:pt x="223" y="343"/>
                      </a:lnTo>
                      <a:lnTo>
                        <a:pt x="213" y="346"/>
                      </a:lnTo>
                      <a:lnTo>
                        <a:pt x="213" y="326"/>
                      </a:lnTo>
                      <a:lnTo>
                        <a:pt x="223" y="322"/>
                      </a:lnTo>
                      <a:lnTo>
                        <a:pt x="231" y="320"/>
                      </a:lnTo>
                      <a:close/>
                      <a:moveTo>
                        <a:pt x="485" y="315"/>
                      </a:moveTo>
                      <a:lnTo>
                        <a:pt x="499" y="318"/>
                      </a:lnTo>
                      <a:lnTo>
                        <a:pt x="517" y="321"/>
                      </a:lnTo>
                      <a:lnTo>
                        <a:pt x="517" y="342"/>
                      </a:lnTo>
                      <a:lnTo>
                        <a:pt x="499" y="338"/>
                      </a:lnTo>
                      <a:lnTo>
                        <a:pt x="485" y="334"/>
                      </a:lnTo>
                      <a:lnTo>
                        <a:pt x="485" y="315"/>
                      </a:lnTo>
                      <a:close/>
                      <a:moveTo>
                        <a:pt x="263" y="310"/>
                      </a:moveTo>
                      <a:lnTo>
                        <a:pt x="263" y="331"/>
                      </a:lnTo>
                      <a:lnTo>
                        <a:pt x="253" y="334"/>
                      </a:lnTo>
                      <a:lnTo>
                        <a:pt x="248" y="336"/>
                      </a:lnTo>
                      <a:lnTo>
                        <a:pt x="242" y="338"/>
                      </a:lnTo>
                      <a:lnTo>
                        <a:pt x="242" y="317"/>
                      </a:lnTo>
                      <a:lnTo>
                        <a:pt x="248" y="315"/>
                      </a:lnTo>
                      <a:lnTo>
                        <a:pt x="253" y="314"/>
                      </a:lnTo>
                      <a:lnTo>
                        <a:pt x="263" y="310"/>
                      </a:lnTo>
                      <a:close/>
                      <a:moveTo>
                        <a:pt x="437" y="303"/>
                      </a:moveTo>
                      <a:lnTo>
                        <a:pt x="470" y="310"/>
                      </a:lnTo>
                      <a:lnTo>
                        <a:pt x="470" y="331"/>
                      </a:lnTo>
                      <a:lnTo>
                        <a:pt x="437" y="323"/>
                      </a:lnTo>
                      <a:lnTo>
                        <a:pt x="437" y="303"/>
                      </a:lnTo>
                      <a:close/>
                      <a:moveTo>
                        <a:pt x="295" y="301"/>
                      </a:moveTo>
                      <a:lnTo>
                        <a:pt x="295" y="322"/>
                      </a:lnTo>
                      <a:lnTo>
                        <a:pt x="273" y="329"/>
                      </a:lnTo>
                      <a:lnTo>
                        <a:pt x="273" y="307"/>
                      </a:lnTo>
                      <a:lnTo>
                        <a:pt x="284" y="305"/>
                      </a:lnTo>
                      <a:lnTo>
                        <a:pt x="295" y="301"/>
                      </a:lnTo>
                      <a:close/>
                      <a:moveTo>
                        <a:pt x="574" y="296"/>
                      </a:moveTo>
                      <a:lnTo>
                        <a:pt x="594" y="301"/>
                      </a:lnTo>
                      <a:lnTo>
                        <a:pt x="594" y="320"/>
                      </a:lnTo>
                      <a:lnTo>
                        <a:pt x="574" y="316"/>
                      </a:lnTo>
                      <a:lnTo>
                        <a:pt x="574" y="296"/>
                      </a:lnTo>
                      <a:close/>
                      <a:moveTo>
                        <a:pt x="391" y="292"/>
                      </a:moveTo>
                      <a:lnTo>
                        <a:pt x="421" y="299"/>
                      </a:lnTo>
                      <a:lnTo>
                        <a:pt x="421" y="321"/>
                      </a:lnTo>
                      <a:lnTo>
                        <a:pt x="391" y="314"/>
                      </a:lnTo>
                      <a:lnTo>
                        <a:pt x="391" y="292"/>
                      </a:lnTo>
                      <a:close/>
                      <a:moveTo>
                        <a:pt x="324" y="292"/>
                      </a:moveTo>
                      <a:lnTo>
                        <a:pt x="324" y="315"/>
                      </a:lnTo>
                      <a:lnTo>
                        <a:pt x="305" y="320"/>
                      </a:lnTo>
                      <a:lnTo>
                        <a:pt x="305" y="298"/>
                      </a:lnTo>
                      <a:lnTo>
                        <a:pt x="324" y="292"/>
                      </a:lnTo>
                      <a:close/>
                      <a:moveTo>
                        <a:pt x="532" y="285"/>
                      </a:moveTo>
                      <a:lnTo>
                        <a:pt x="559" y="292"/>
                      </a:lnTo>
                      <a:lnTo>
                        <a:pt x="559" y="311"/>
                      </a:lnTo>
                      <a:lnTo>
                        <a:pt x="532" y="305"/>
                      </a:lnTo>
                      <a:lnTo>
                        <a:pt x="532" y="285"/>
                      </a:lnTo>
                      <a:close/>
                      <a:moveTo>
                        <a:pt x="231" y="279"/>
                      </a:moveTo>
                      <a:lnTo>
                        <a:pt x="231" y="299"/>
                      </a:lnTo>
                      <a:lnTo>
                        <a:pt x="223" y="301"/>
                      </a:lnTo>
                      <a:lnTo>
                        <a:pt x="213" y="305"/>
                      </a:lnTo>
                      <a:lnTo>
                        <a:pt x="213" y="285"/>
                      </a:lnTo>
                      <a:lnTo>
                        <a:pt x="231" y="279"/>
                      </a:lnTo>
                      <a:close/>
                      <a:moveTo>
                        <a:pt x="485" y="273"/>
                      </a:moveTo>
                      <a:lnTo>
                        <a:pt x="499" y="276"/>
                      </a:lnTo>
                      <a:lnTo>
                        <a:pt x="517" y="281"/>
                      </a:lnTo>
                      <a:lnTo>
                        <a:pt x="517" y="301"/>
                      </a:lnTo>
                      <a:lnTo>
                        <a:pt x="499" y="297"/>
                      </a:lnTo>
                      <a:lnTo>
                        <a:pt x="485" y="293"/>
                      </a:lnTo>
                      <a:lnTo>
                        <a:pt x="485" y="273"/>
                      </a:lnTo>
                      <a:close/>
                      <a:moveTo>
                        <a:pt x="263" y="269"/>
                      </a:moveTo>
                      <a:lnTo>
                        <a:pt x="263" y="289"/>
                      </a:lnTo>
                      <a:lnTo>
                        <a:pt x="253" y="293"/>
                      </a:lnTo>
                      <a:lnTo>
                        <a:pt x="248" y="294"/>
                      </a:lnTo>
                      <a:lnTo>
                        <a:pt x="242" y="296"/>
                      </a:lnTo>
                      <a:lnTo>
                        <a:pt x="242" y="275"/>
                      </a:lnTo>
                      <a:lnTo>
                        <a:pt x="248" y="273"/>
                      </a:lnTo>
                      <a:lnTo>
                        <a:pt x="253" y="272"/>
                      </a:lnTo>
                      <a:lnTo>
                        <a:pt x="263" y="269"/>
                      </a:lnTo>
                      <a:close/>
                      <a:moveTo>
                        <a:pt x="437" y="260"/>
                      </a:moveTo>
                      <a:lnTo>
                        <a:pt x="470" y="269"/>
                      </a:lnTo>
                      <a:lnTo>
                        <a:pt x="470" y="289"/>
                      </a:lnTo>
                      <a:lnTo>
                        <a:pt x="437" y="282"/>
                      </a:lnTo>
                      <a:lnTo>
                        <a:pt x="437" y="260"/>
                      </a:lnTo>
                      <a:close/>
                      <a:moveTo>
                        <a:pt x="574" y="259"/>
                      </a:moveTo>
                      <a:lnTo>
                        <a:pt x="594" y="264"/>
                      </a:lnTo>
                      <a:lnTo>
                        <a:pt x="594" y="283"/>
                      </a:lnTo>
                      <a:lnTo>
                        <a:pt x="574" y="277"/>
                      </a:lnTo>
                      <a:lnTo>
                        <a:pt x="574" y="259"/>
                      </a:lnTo>
                      <a:close/>
                      <a:moveTo>
                        <a:pt x="295" y="258"/>
                      </a:moveTo>
                      <a:lnTo>
                        <a:pt x="295" y="280"/>
                      </a:lnTo>
                      <a:lnTo>
                        <a:pt x="273" y="286"/>
                      </a:lnTo>
                      <a:lnTo>
                        <a:pt x="273" y="265"/>
                      </a:lnTo>
                      <a:lnTo>
                        <a:pt x="284" y="261"/>
                      </a:lnTo>
                      <a:lnTo>
                        <a:pt x="295" y="258"/>
                      </a:lnTo>
                      <a:close/>
                      <a:moveTo>
                        <a:pt x="391" y="248"/>
                      </a:moveTo>
                      <a:lnTo>
                        <a:pt x="421" y="256"/>
                      </a:lnTo>
                      <a:lnTo>
                        <a:pt x="421" y="277"/>
                      </a:lnTo>
                      <a:lnTo>
                        <a:pt x="391" y="270"/>
                      </a:lnTo>
                      <a:lnTo>
                        <a:pt x="391" y="248"/>
                      </a:lnTo>
                      <a:close/>
                      <a:moveTo>
                        <a:pt x="324" y="248"/>
                      </a:moveTo>
                      <a:lnTo>
                        <a:pt x="324" y="270"/>
                      </a:lnTo>
                      <a:lnTo>
                        <a:pt x="305" y="276"/>
                      </a:lnTo>
                      <a:lnTo>
                        <a:pt x="305" y="254"/>
                      </a:lnTo>
                      <a:lnTo>
                        <a:pt x="324" y="248"/>
                      </a:lnTo>
                      <a:close/>
                      <a:moveTo>
                        <a:pt x="532" y="246"/>
                      </a:moveTo>
                      <a:lnTo>
                        <a:pt x="559" y="254"/>
                      </a:lnTo>
                      <a:lnTo>
                        <a:pt x="559" y="274"/>
                      </a:lnTo>
                      <a:lnTo>
                        <a:pt x="532" y="267"/>
                      </a:lnTo>
                      <a:lnTo>
                        <a:pt x="532" y="246"/>
                      </a:lnTo>
                      <a:close/>
                      <a:moveTo>
                        <a:pt x="231" y="239"/>
                      </a:moveTo>
                      <a:lnTo>
                        <a:pt x="231" y="259"/>
                      </a:lnTo>
                      <a:lnTo>
                        <a:pt x="213" y="265"/>
                      </a:lnTo>
                      <a:lnTo>
                        <a:pt x="213" y="246"/>
                      </a:lnTo>
                      <a:lnTo>
                        <a:pt x="231" y="239"/>
                      </a:lnTo>
                      <a:close/>
                      <a:moveTo>
                        <a:pt x="485" y="233"/>
                      </a:moveTo>
                      <a:lnTo>
                        <a:pt x="499" y="237"/>
                      </a:lnTo>
                      <a:lnTo>
                        <a:pt x="517" y="241"/>
                      </a:lnTo>
                      <a:lnTo>
                        <a:pt x="517" y="262"/>
                      </a:lnTo>
                      <a:lnTo>
                        <a:pt x="499" y="257"/>
                      </a:lnTo>
                      <a:lnTo>
                        <a:pt x="485" y="253"/>
                      </a:lnTo>
                      <a:lnTo>
                        <a:pt x="485" y="233"/>
                      </a:lnTo>
                      <a:close/>
                      <a:moveTo>
                        <a:pt x="263" y="227"/>
                      </a:moveTo>
                      <a:lnTo>
                        <a:pt x="263" y="248"/>
                      </a:lnTo>
                      <a:lnTo>
                        <a:pt x="253" y="251"/>
                      </a:lnTo>
                      <a:lnTo>
                        <a:pt x="250" y="253"/>
                      </a:lnTo>
                      <a:lnTo>
                        <a:pt x="245" y="254"/>
                      </a:lnTo>
                      <a:lnTo>
                        <a:pt x="242" y="256"/>
                      </a:lnTo>
                      <a:lnTo>
                        <a:pt x="242" y="235"/>
                      </a:lnTo>
                      <a:lnTo>
                        <a:pt x="245" y="234"/>
                      </a:lnTo>
                      <a:lnTo>
                        <a:pt x="250" y="233"/>
                      </a:lnTo>
                      <a:lnTo>
                        <a:pt x="253" y="230"/>
                      </a:lnTo>
                      <a:lnTo>
                        <a:pt x="263" y="227"/>
                      </a:lnTo>
                      <a:close/>
                      <a:moveTo>
                        <a:pt x="574" y="221"/>
                      </a:moveTo>
                      <a:lnTo>
                        <a:pt x="594" y="227"/>
                      </a:lnTo>
                      <a:lnTo>
                        <a:pt x="594" y="246"/>
                      </a:lnTo>
                      <a:lnTo>
                        <a:pt x="574" y="240"/>
                      </a:lnTo>
                      <a:lnTo>
                        <a:pt x="574" y="221"/>
                      </a:lnTo>
                      <a:close/>
                      <a:moveTo>
                        <a:pt x="437" y="218"/>
                      </a:moveTo>
                      <a:lnTo>
                        <a:pt x="470" y="228"/>
                      </a:lnTo>
                      <a:lnTo>
                        <a:pt x="470" y="249"/>
                      </a:lnTo>
                      <a:lnTo>
                        <a:pt x="437" y="240"/>
                      </a:lnTo>
                      <a:lnTo>
                        <a:pt x="437" y="218"/>
                      </a:lnTo>
                      <a:close/>
                      <a:moveTo>
                        <a:pt x="295" y="216"/>
                      </a:moveTo>
                      <a:lnTo>
                        <a:pt x="295" y="237"/>
                      </a:lnTo>
                      <a:lnTo>
                        <a:pt x="284" y="241"/>
                      </a:lnTo>
                      <a:lnTo>
                        <a:pt x="273" y="245"/>
                      </a:lnTo>
                      <a:lnTo>
                        <a:pt x="273" y="224"/>
                      </a:lnTo>
                      <a:lnTo>
                        <a:pt x="284" y="220"/>
                      </a:lnTo>
                      <a:lnTo>
                        <a:pt x="295" y="216"/>
                      </a:lnTo>
                      <a:close/>
                      <a:moveTo>
                        <a:pt x="532" y="207"/>
                      </a:moveTo>
                      <a:lnTo>
                        <a:pt x="559" y="216"/>
                      </a:lnTo>
                      <a:lnTo>
                        <a:pt x="559" y="236"/>
                      </a:lnTo>
                      <a:lnTo>
                        <a:pt x="532" y="227"/>
                      </a:lnTo>
                      <a:lnTo>
                        <a:pt x="532" y="207"/>
                      </a:lnTo>
                      <a:close/>
                      <a:moveTo>
                        <a:pt x="391" y="205"/>
                      </a:moveTo>
                      <a:lnTo>
                        <a:pt x="421" y="214"/>
                      </a:lnTo>
                      <a:lnTo>
                        <a:pt x="421" y="236"/>
                      </a:lnTo>
                      <a:lnTo>
                        <a:pt x="391" y="227"/>
                      </a:lnTo>
                      <a:lnTo>
                        <a:pt x="391" y="205"/>
                      </a:lnTo>
                      <a:close/>
                      <a:moveTo>
                        <a:pt x="324" y="205"/>
                      </a:moveTo>
                      <a:lnTo>
                        <a:pt x="324" y="227"/>
                      </a:lnTo>
                      <a:lnTo>
                        <a:pt x="305" y="234"/>
                      </a:lnTo>
                      <a:lnTo>
                        <a:pt x="305" y="213"/>
                      </a:lnTo>
                      <a:lnTo>
                        <a:pt x="324" y="205"/>
                      </a:lnTo>
                      <a:close/>
                      <a:moveTo>
                        <a:pt x="231" y="199"/>
                      </a:moveTo>
                      <a:lnTo>
                        <a:pt x="231" y="220"/>
                      </a:lnTo>
                      <a:lnTo>
                        <a:pt x="213" y="226"/>
                      </a:lnTo>
                      <a:lnTo>
                        <a:pt x="213" y="206"/>
                      </a:lnTo>
                      <a:lnTo>
                        <a:pt x="231" y="199"/>
                      </a:lnTo>
                      <a:close/>
                      <a:moveTo>
                        <a:pt x="485" y="192"/>
                      </a:moveTo>
                      <a:lnTo>
                        <a:pt x="499" y="197"/>
                      </a:lnTo>
                      <a:lnTo>
                        <a:pt x="517" y="202"/>
                      </a:lnTo>
                      <a:lnTo>
                        <a:pt x="517" y="223"/>
                      </a:lnTo>
                      <a:lnTo>
                        <a:pt x="499" y="217"/>
                      </a:lnTo>
                      <a:lnTo>
                        <a:pt x="485" y="213"/>
                      </a:lnTo>
                      <a:lnTo>
                        <a:pt x="485" y="192"/>
                      </a:lnTo>
                      <a:close/>
                      <a:moveTo>
                        <a:pt x="263" y="187"/>
                      </a:moveTo>
                      <a:lnTo>
                        <a:pt x="263" y="207"/>
                      </a:lnTo>
                      <a:lnTo>
                        <a:pt x="253" y="211"/>
                      </a:lnTo>
                      <a:lnTo>
                        <a:pt x="250" y="213"/>
                      </a:lnTo>
                      <a:lnTo>
                        <a:pt x="245" y="214"/>
                      </a:lnTo>
                      <a:lnTo>
                        <a:pt x="242" y="215"/>
                      </a:lnTo>
                      <a:lnTo>
                        <a:pt x="242" y="194"/>
                      </a:lnTo>
                      <a:lnTo>
                        <a:pt x="245" y="193"/>
                      </a:lnTo>
                      <a:lnTo>
                        <a:pt x="250" y="192"/>
                      </a:lnTo>
                      <a:lnTo>
                        <a:pt x="253" y="190"/>
                      </a:lnTo>
                      <a:lnTo>
                        <a:pt x="263" y="187"/>
                      </a:lnTo>
                      <a:close/>
                      <a:moveTo>
                        <a:pt x="574" y="182"/>
                      </a:moveTo>
                      <a:lnTo>
                        <a:pt x="594" y="189"/>
                      </a:lnTo>
                      <a:lnTo>
                        <a:pt x="594" y="207"/>
                      </a:lnTo>
                      <a:lnTo>
                        <a:pt x="574" y="201"/>
                      </a:lnTo>
                      <a:lnTo>
                        <a:pt x="574" y="182"/>
                      </a:lnTo>
                      <a:close/>
                      <a:moveTo>
                        <a:pt x="437" y="177"/>
                      </a:moveTo>
                      <a:lnTo>
                        <a:pt x="470" y="188"/>
                      </a:lnTo>
                      <a:lnTo>
                        <a:pt x="470" y="209"/>
                      </a:lnTo>
                      <a:lnTo>
                        <a:pt x="437" y="199"/>
                      </a:lnTo>
                      <a:lnTo>
                        <a:pt x="437" y="177"/>
                      </a:lnTo>
                      <a:close/>
                      <a:moveTo>
                        <a:pt x="295" y="175"/>
                      </a:moveTo>
                      <a:lnTo>
                        <a:pt x="295" y="195"/>
                      </a:lnTo>
                      <a:lnTo>
                        <a:pt x="273" y="204"/>
                      </a:lnTo>
                      <a:lnTo>
                        <a:pt x="273" y="182"/>
                      </a:lnTo>
                      <a:lnTo>
                        <a:pt x="284" y="178"/>
                      </a:lnTo>
                      <a:lnTo>
                        <a:pt x="295" y="175"/>
                      </a:lnTo>
                      <a:close/>
                      <a:moveTo>
                        <a:pt x="532" y="167"/>
                      </a:moveTo>
                      <a:lnTo>
                        <a:pt x="559" y="177"/>
                      </a:lnTo>
                      <a:lnTo>
                        <a:pt x="559" y="197"/>
                      </a:lnTo>
                      <a:lnTo>
                        <a:pt x="532" y="187"/>
                      </a:lnTo>
                      <a:lnTo>
                        <a:pt x="532" y="167"/>
                      </a:lnTo>
                      <a:close/>
                      <a:moveTo>
                        <a:pt x="391" y="163"/>
                      </a:moveTo>
                      <a:lnTo>
                        <a:pt x="421" y="173"/>
                      </a:lnTo>
                      <a:lnTo>
                        <a:pt x="421" y="194"/>
                      </a:lnTo>
                      <a:lnTo>
                        <a:pt x="391" y="185"/>
                      </a:lnTo>
                      <a:lnTo>
                        <a:pt x="391" y="163"/>
                      </a:lnTo>
                      <a:close/>
                      <a:moveTo>
                        <a:pt x="324" y="163"/>
                      </a:moveTo>
                      <a:lnTo>
                        <a:pt x="324" y="185"/>
                      </a:lnTo>
                      <a:lnTo>
                        <a:pt x="305" y="192"/>
                      </a:lnTo>
                      <a:lnTo>
                        <a:pt x="305" y="170"/>
                      </a:lnTo>
                      <a:lnTo>
                        <a:pt x="324" y="163"/>
                      </a:lnTo>
                      <a:close/>
                      <a:moveTo>
                        <a:pt x="231" y="157"/>
                      </a:moveTo>
                      <a:lnTo>
                        <a:pt x="231" y="178"/>
                      </a:lnTo>
                      <a:lnTo>
                        <a:pt x="223" y="181"/>
                      </a:lnTo>
                      <a:lnTo>
                        <a:pt x="213" y="186"/>
                      </a:lnTo>
                      <a:lnTo>
                        <a:pt x="213" y="165"/>
                      </a:lnTo>
                      <a:lnTo>
                        <a:pt x="223" y="162"/>
                      </a:lnTo>
                      <a:lnTo>
                        <a:pt x="231" y="157"/>
                      </a:lnTo>
                      <a:close/>
                      <a:moveTo>
                        <a:pt x="485" y="151"/>
                      </a:moveTo>
                      <a:lnTo>
                        <a:pt x="499" y="156"/>
                      </a:lnTo>
                      <a:lnTo>
                        <a:pt x="517" y="162"/>
                      </a:lnTo>
                      <a:lnTo>
                        <a:pt x="517" y="182"/>
                      </a:lnTo>
                      <a:lnTo>
                        <a:pt x="499" y="177"/>
                      </a:lnTo>
                      <a:lnTo>
                        <a:pt x="485" y="171"/>
                      </a:lnTo>
                      <a:lnTo>
                        <a:pt x="485" y="151"/>
                      </a:lnTo>
                      <a:close/>
                      <a:moveTo>
                        <a:pt x="263" y="144"/>
                      </a:moveTo>
                      <a:lnTo>
                        <a:pt x="263" y="165"/>
                      </a:lnTo>
                      <a:lnTo>
                        <a:pt x="258" y="167"/>
                      </a:lnTo>
                      <a:lnTo>
                        <a:pt x="253" y="169"/>
                      </a:lnTo>
                      <a:lnTo>
                        <a:pt x="250" y="170"/>
                      </a:lnTo>
                      <a:lnTo>
                        <a:pt x="245" y="173"/>
                      </a:lnTo>
                      <a:lnTo>
                        <a:pt x="242" y="174"/>
                      </a:lnTo>
                      <a:lnTo>
                        <a:pt x="242" y="153"/>
                      </a:lnTo>
                      <a:lnTo>
                        <a:pt x="245" y="152"/>
                      </a:lnTo>
                      <a:lnTo>
                        <a:pt x="250" y="150"/>
                      </a:lnTo>
                      <a:lnTo>
                        <a:pt x="253" y="148"/>
                      </a:lnTo>
                      <a:lnTo>
                        <a:pt x="258" y="146"/>
                      </a:lnTo>
                      <a:lnTo>
                        <a:pt x="263" y="144"/>
                      </a:lnTo>
                      <a:close/>
                      <a:moveTo>
                        <a:pt x="437" y="134"/>
                      </a:moveTo>
                      <a:lnTo>
                        <a:pt x="470" y="145"/>
                      </a:lnTo>
                      <a:lnTo>
                        <a:pt x="470" y="167"/>
                      </a:lnTo>
                      <a:lnTo>
                        <a:pt x="437" y="156"/>
                      </a:lnTo>
                      <a:lnTo>
                        <a:pt x="437" y="134"/>
                      </a:lnTo>
                      <a:close/>
                      <a:moveTo>
                        <a:pt x="295" y="131"/>
                      </a:moveTo>
                      <a:lnTo>
                        <a:pt x="295" y="153"/>
                      </a:lnTo>
                      <a:lnTo>
                        <a:pt x="273" y="162"/>
                      </a:lnTo>
                      <a:lnTo>
                        <a:pt x="273" y="140"/>
                      </a:lnTo>
                      <a:lnTo>
                        <a:pt x="295" y="131"/>
                      </a:lnTo>
                      <a:close/>
                      <a:moveTo>
                        <a:pt x="391" y="119"/>
                      </a:moveTo>
                      <a:lnTo>
                        <a:pt x="421" y="129"/>
                      </a:lnTo>
                      <a:lnTo>
                        <a:pt x="421" y="151"/>
                      </a:lnTo>
                      <a:lnTo>
                        <a:pt x="391" y="141"/>
                      </a:lnTo>
                      <a:lnTo>
                        <a:pt x="391" y="119"/>
                      </a:lnTo>
                      <a:close/>
                      <a:moveTo>
                        <a:pt x="324" y="119"/>
                      </a:moveTo>
                      <a:lnTo>
                        <a:pt x="324" y="141"/>
                      </a:lnTo>
                      <a:lnTo>
                        <a:pt x="305" y="148"/>
                      </a:lnTo>
                      <a:lnTo>
                        <a:pt x="305" y="127"/>
                      </a:lnTo>
                      <a:lnTo>
                        <a:pt x="324" y="119"/>
                      </a:lnTo>
                      <a:close/>
                      <a:moveTo>
                        <a:pt x="336" y="83"/>
                      </a:moveTo>
                      <a:lnTo>
                        <a:pt x="208" y="134"/>
                      </a:lnTo>
                      <a:lnTo>
                        <a:pt x="208" y="484"/>
                      </a:lnTo>
                      <a:lnTo>
                        <a:pt x="336" y="461"/>
                      </a:lnTo>
                      <a:lnTo>
                        <a:pt x="336" y="83"/>
                      </a:lnTo>
                      <a:close/>
                      <a:moveTo>
                        <a:pt x="362" y="82"/>
                      </a:moveTo>
                      <a:lnTo>
                        <a:pt x="362" y="461"/>
                      </a:lnTo>
                      <a:lnTo>
                        <a:pt x="604" y="494"/>
                      </a:lnTo>
                      <a:lnTo>
                        <a:pt x="604" y="165"/>
                      </a:lnTo>
                      <a:lnTo>
                        <a:pt x="362" y="82"/>
                      </a:lnTo>
                      <a:close/>
                      <a:moveTo>
                        <a:pt x="336" y="36"/>
                      </a:moveTo>
                      <a:lnTo>
                        <a:pt x="273" y="70"/>
                      </a:lnTo>
                      <a:lnTo>
                        <a:pt x="273" y="82"/>
                      </a:lnTo>
                      <a:lnTo>
                        <a:pt x="336" y="56"/>
                      </a:lnTo>
                      <a:lnTo>
                        <a:pt x="336" y="36"/>
                      </a:lnTo>
                      <a:close/>
                      <a:moveTo>
                        <a:pt x="362" y="34"/>
                      </a:moveTo>
                      <a:lnTo>
                        <a:pt x="362" y="56"/>
                      </a:lnTo>
                      <a:lnTo>
                        <a:pt x="453" y="86"/>
                      </a:lnTo>
                      <a:lnTo>
                        <a:pt x="453" y="71"/>
                      </a:lnTo>
                      <a:lnTo>
                        <a:pt x="362" y="34"/>
                      </a:lnTo>
                      <a:close/>
                      <a:moveTo>
                        <a:pt x="348" y="0"/>
                      </a:moveTo>
                      <a:lnTo>
                        <a:pt x="362" y="6"/>
                      </a:lnTo>
                      <a:lnTo>
                        <a:pt x="471" y="50"/>
                      </a:lnTo>
                      <a:lnTo>
                        <a:pt x="478" y="53"/>
                      </a:lnTo>
                      <a:lnTo>
                        <a:pt x="478" y="95"/>
                      </a:lnTo>
                      <a:lnTo>
                        <a:pt x="622" y="144"/>
                      </a:lnTo>
                      <a:lnTo>
                        <a:pt x="630" y="147"/>
                      </a:lnTo>
                      <a:lnTo>
                        <a:pt x="630" y="497"/>
                      </a:lnTo>
                      <a:lnTo>
                        <a:pt x="693" y="506"/>
                      </a:lnTo>
                      <a:lnTo>
                        <a:pt x="703" y="507"/>
                      </a:lnTo>
                      <a:lnTo>
                        <a:pt x="703" y="690"/>
                      </a:lnTo>
                      <a:lnTo>
                        <a:pt x="678" y="690"/>
                      </a:lnTo>
                      <a:lnTo>
                        <a:pt x="678" y="530"/>
                      </a:lnTo>
                      <a:lnTo>
                        <a:pt x="362" y="486"/>
                      </a:lnTo>
                      <a:lnTo>
                        <a:pt x="362" y="690"/>
                      </a:lnTo>
                      <a:lnTo>
                        <a:pt x="336" y="690"/>
                      </a:lnTo>
                      <a:lnTo>
                        <a:pt x="336" y="487"/>
                      </a:lnTo>
                      <a:lnTo>
                        <a:pt x="99" y="529"/>
                      </a:lnTo>
                      <a:lnTo>
                        <a:pt x="99" y="690"/>
                      </a:lnTo>
                      <a:lnTo>
                        <a:pt x="74" y="690"/>
                      </a:lnTo>
                      <a:lnTo>
                        <a:pt x="74" y="508"/>
                      </a:lnTo>
                      <a:lnTo>
                        <a:pt x="84" y="506"/>
                      </a:lnTo>
                      <a:lnTo>
                        <a:pt x="183" y="488"/>
                      </a:lnTo>
                      <a:lnTo>
                        <a:pt x="183" y="118"/>
                      </a:lnTo>
                      <a:lnTo>
                        <a:pt x="191" y="115"/>
                      </a:lnTo>
                      <a:lnTo>
                        <a:pt x="248" y="92"/>
                      </a:lnTo>
                      <a:lnTo>
                        <a:pt x="248" y="54"/>
                      </a:lnTo>
                      <a:lnTo>
                        <a:pt x="254" y="51"/>
                      </a:lnTo>
                      <a:lnTo>
                        <a:pt x="336" y="6"/>
                      </a:lnTo>
                      <a:lnTo>
                        <a:pt x="348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grpSp>
              <p:nvGrpSpPr>
                <p:cNvPr id="11" name="Группа 271"/>
                <p:cNvGrpSpPr/>
                <p:nvPr/>
              </p:nvGrpSpPr>
              <p:grpSpPr>
                <a:xfrm>
                  <a:off x="1671408" y="3107761"/>
                  <a:ext cx="1045990" cy="545027"/>
                  <a:chOff x="2202175" y="4158648"/>
                  <a:chExt cx="1045990" cy="545027"/>
                </a:xfrm>
              </p:grpSpPr>
              <p:grpSp>
                <p:nvGrpSpPr>
                  <p:cNvPr id="12" name="Группа 147"/>
                  <p:cNvGrpSpPr/>
                  <p:nvPr/>
                </p:nvGrpSpPr>
                <p:grpSpPr>
                  <a:xfrm rot="10800000">
                    <a:off x="2760279" y="4158648"/>
                    <a:ext cx="487886" cy="536181"/>
                    <a:chOff x="6677027" y="3057532"/>
                    <a:chExt cx="382588" cy="514350"/>
                  </a:xfrm>
                  <a:solidFill>
                    <a:srgbClr val="546882"/>
                  </a:solidFill>
                </p:grpSpPr>
                <p:sp>
                  <p:nvSpPr>
                    <p:cNvPr id="167" name="Freeform 823"/>
                    <p:cNvSpPr>
                      <a:spLocks noEditPoints="1"/>
                    </p:cNvSpPr>
                    <p:nvPr/>
                  </p:nvSpPr>
                  <p:spPr bwMode="auto">
                    <a:xfrm rot="10800000">
                      <a:off x="6677027" y="3057532"/>
                      <a:ext cx="382588" cy="514350"/>
                    </a:xfrm>
                    <a:custGeom>
                      <a:avLst/>
                      <a:gdLst/>
                      <a:ahLst/>
                      <a:cxnLst>
                        <a:cxn ang="0">
                          <a:pos x="10" y="9"/>
                        </a:cxn>
                        <a:cxn ang="0">
                          <a:pos x="10" y="314"/>
                        </a:cxn>
                        <a:cxn ang="0">
                          <a:pos x="230" y="314"/>
                        </a:cxn>
                        <a:cxn ang="0">
                          <a:pos x="230" y="68"/>
                        </a:cxn>
                        <a:cxn ang="0">
                          <a:pos x="173" y="9"/>
                        </a:cxn>
                        <a:cxn ang="0">
                          <a:pos x="10" y="9"/>
                        </a:cxn>
                        <a:cxn ang="0">
                          <a:pos x="0" y="0"/>
                        </a:cxn>
                        <a:cxn ang="0">
                          <a:pos x="177" y="0"/>
                        </a:cxn>
                        <a:cxn ang="0">
                          <a:pos x="241" y="62"/>
                        </a:cxn>
                        <a:cxn ang="0">
                          <a:pos x="241" y="324"/>
                        </a:cxn>
                        <a:cxn ang="0">
                          <a:pos x="0" y="324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241" h="324">
                          <a:moveTo>
                            <a:pt x="10" y="9"/>
                          </a:moveTo>
                          <a:lnTo>
                            <a:pt x="10" y="314"/>
                          </a:lnTo>
                          <a:lnTo>
                            <a:pt x="230" y="314"/>
                          </a:lnTo>
                          <a:lnTo>
                            <a:pt x="230" y="68"/>
                          </a:lnTo>
                          <a:lnTo>
                            <a:pt x="173" y="9"/>
                          </a:lnTo>
                          <a:lnTo>
                            <a:pt x="10" y="9"/>
                          </a:lnTo>
                          <a:close/>
                          <a:moveTo>
                            <a:pt x="0" y="0"/>
                          </a:moveTo>
                          <a:lnTo>
                            <a:pt x="177" y="0"/>
                          </a:lnTo>
                          <a:lnTo>
                            <a:pt x="241" y="62"/>
                          </a:lnTo>
                          <a:lnTo>
                            <a:pt x="241" y="324"/>
                          </a:lnTo>
                          <a:lnTo>
                            <a:pt x="0" y="324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168" name="Freeform 824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6946900" y="3059113"/>
                      <a:ext cx="109537" cy="109538"/>
                    </a:xfrm>
                    <a:custGeom>
                      <a:avLst/>
                      <a:gdLst/>
                      <a:ahLst/>
                      <a:cxnLst>
                        <a:cxn ang="0">
                          <a:pos x="10" y="15"/>
                        </a:cxn>
                        <a:cxn ang="0">
                          <a:pos x="10" y="59"/>
                        </a:cxn>
                        <a:cxn ang="0">
                          <a:pos x="53" y="59"/>
                        </a:cxn>
                        <a:cxn ang="0">
                          <a:pos x="10" y="15"/>
                        </a:cxn>
                        <a:cxn ang="0">
                          <a:pos x="8" y="0"/>
                        </a:cxn>
                        <a:cxn ang="0">
                          <a:pos x="69" y="60"/>
                        </a:cxn>
                        <a:cxn ang="0">
                          <a:pos x="66" y="69"/>
                        </a:cxn>
                        <a:cxn ang="0">
                          <a:pos x="5" y="69"/>
                        </a:cxn>
                        <a:cxn ang="0">
                          <a:pos x="0" y="65"/>
                        </a:cxn>
                        <a:cxn ang="0">
                          <a:pos x="0" y="3"/>
                        </a:cxn>
                        <a:cxn ang="0">
                          <a:pos x="8" y="0"/>
                        </a:cxn>
                      </a:cxnLst>
                      <a:rect l="0" t="0" r="r" b="b"/>
                      <a:pathLst>
                        <a:path w="69" h="69">
                          <a:moveTo>
                            <a:pt x="10" y="15"/>
                          </a:moveTo>
                          <a:lnTo>
                            <a:pt x="10" y="59"/>
                          </a:lnTo>
                          <a:lnTo>
                            <a:pt x="53" y="59"/>
                          </a:lnTo>
                          <a:lnTo>
                            <a:pt x="10" y="15"/>
                          </a:lnTo>
                          <a:close/>
                          <a:moveTo>
                            <a:pt x="8" y="0"/>
                          </a:moveTo>
                          <a:lnTo>
                            <a:pt x="69" y="60"/>
                          </a:lnTo>
                          <a:lnTo>
                            <a:pt x="66" y="69"/>
                          </a:lnTo>
                          <a:lnTo>
                            <a:pt x="5" y="69"/>
                          </a:lnTo>
                          <a:lnTo>
                            <a:pt x="0" y="65"/>
                          </a:lnTo>
                          <a:lnTo>
                            <a:pt x="0" y="3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169" name="Rectangle 8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94500" y="3217863"/>
                      <a:ext cx="209550" cy="15875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170" name="Rectangle 8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94500" y="3251200"/>
                      <a:ext cx="163512" cy="17463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171" name="Rectangle 8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94500" y="3303588"/>
                      <a:ext cx="209550" cy="17463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172" name="Rectangle 8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94500" y="3338513"/>
                      <a:ext cx="163512" cy="15875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173" name="Rectangle 8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94500" y="3392488"/>
                      <a:ext cx="209550" cy="15875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174" name="Rectangle 8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794500" y="3427413"/>
                      <a:ext cx="163512" cy="15875"/>
                    </a:xfrm>
                    <a:prstGeom prst="rect">
                      <a:avLst/>
                    </a:pr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175" name="Freeform 831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6727825" y="3392488"/>
                      <a:ext cx="49212" cy="50800"/>
                    </a:xfrm>
                    <a:custGeom>
                      <a:avLst/>
                      <a:gdLst/>
                      <a:ahLst/>
                      <a:cxnLst>
                        <a:cxn ang="0">
                          <a:pos x="10" y="10"/>
                        </a:cxn>
                        <a:cxn ang="0">
                          <a:pos x="10" y="22"/>
                        </a:cxn>
                        <a:cxn ang="0">
                          <a:pos x="21" y="22"/>
                        </a:cxn>
                        <a:cxn ang="0">
                          <a:pos x="21" y="10"/>
                        </a:cxn>
                        <a:cxn ang="0">
                          <a:pos x="10" y="10"/>
                        </a:cxn>
                        <a:cxn ang="0">
                          <a:pos x="0" y="0"/>
                        </a:cxn>
                        <a:cxn ang="0">
                          <a:pos x="31" y="0"/>
                        </a:cxn>
                        <a:cxn ang="0">
                          <a:pos x="31" y="32"/>
                        </a:cxn>
                        <a:cxn ang="0">
                          <a:pos x="0" y="3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31" h="32">
                          <a:moveTo>
                            <a:pt x="10" y="10"/>
                          </a:moveTo>
                          <a:lnTo>
                            <a:pt x="10" y="22"/>
                          </a:lnTo>
                          <a:lnTo>
                            <a:pt x="21" y="22"/>
                          </a:lnTo>
                          <a:lnTo>
                            <a:pt x="21" y="10"/>
                          </a:lnTo>
                          <a:lnTo>
                            <a:pt x="10" y="10"/>
                          </a:lnTo>
                          <a:close/>
                          <a:moveTo>
                            <a:pt x="0" y="0"/>
                          </a:moveTo>
                          <a:lnTo>
                            <a:pt x="31" y="0"/>
                          </a:lnTo>
                          <a:lnTo>
                            <a:pt x="31" y="32"/>
                          </a:lnTo>
                          <a:lnTo>
                            <a:pt x="0" y="3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176" name="Freeform 832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6727825" y="3113088"/>
                      <a:ext cx="163512" cy="52388"/>
                    </a:xfrm>
                    <a:custGeom>
                      <a:avLst/>
                      <a:gdLst/>
                      <a:ahLst/>
                      <a:cxnLst>
                        <a:cxn ang="0">
                          <a:pos x="10" y="10"/>
                        </a:cxn>
                        <a:cxn ang="0">
                          <a:pos x="10" y="22"/>
                        </a:cxn>
                        <a:cxn ang="0">
                          <a:pos x="92" y="22"/>
                        </a:cxn>
                        <a:cxn ang="0">
                          <a:pos x="92" y="10"/>
                        </a:cxn>
                        <a:cxn ang="0">
                          <a:pos x="10" y="10"/>
                        </a:cxn>
                        <a:cxn ang="0">
                          <a:pos x="0" y="0"/>
                        </a:cxn>
                        <a:cxn ang="0">
                          <a:pos x="103" y="0"/>
                        </a:cxn>
                        <a:cxn ang="0">
                          <a:pos x="103" y="33"/>
                        </a:cxn>
                        <a:cxn ang="0">
                          <a:pos x="0" y="33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03" h="33">
                          <a:moveTo>
                            <a:pt x="10" y="10"/>
                          </a:moveTo>
                          <a:lnTo>
                            <a:pt x="10" y="22"/>
                          </a:lnTo>
                          <a:lnTo>
                            <a:pt x="92" y="22"/>
                          </a:lnTo>
                          <a:lnTo>
                            <a:pt x="92" y="10"/>
                          </a:lnTo>
                          <a:lnTo>
                            <a:pt x="10" y="10"/>
                          </a:lnTo>
                          <a:close/>
                          <a:moveTo>
                            <a:pt x="0" y="0"/>
                          </a:moveTo>
                          <a:lnTo>
                            <a:pt x="103" y="0"/>
                          </a:lnTo>
                          <a:lnTo>
                            <a:pt x="103" y="33"/>
                          </a:lnTo>
                          <a:lnTo>
                            <a:pt x="0" y="3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177" name="Freeform 833"/>
                    <p:cNvSpPr>
                      <a:spLocks/>
                    </p:cNvSpPr>
                    <p:nvPr/>
                  </p:nvSpPr>
                  <p:spPr bwMode="auto">
                    <a:xfrm>
                      <a:off x="6731000" y="3208338"/>
                      <a:ext cx="50800" cy="50800"/>
                    </a:xfrm>
                    <a:custGeom>
                      <a:avLst/>
                      <a:gdLst/>
                      <a:ahLst/>
                      <a:cxnLst>
                        <a:cxn ang="0">
                          <a:pos x="24" y="0"/>
                        </a:cxn>
                        <a:cxn ang="0">
                          <a:pos x="32" y="7"/>
                        </a:cxn>
                        <a:cxn ang="0">
                          <a:pos x="12" y="32"/>
                        </a:cxn>
                        <a:cxn ang="0">
                          <a:pos x="0" y="21"/>
                        </a:cxn>
                        <a:cxn ang="0">
                          <a:pos x="7" y="14"/>
                        </a:cxn>
                        <a:cxn ang="0">
                          <a:pos x="10" y="17"/>
                        </a:cxn>
                        <a:cxn ang="0">
                          <a:pos x="24" y="0"/>
                        </a:cxn>
                      </a:cxnLst>
                      <a:rect l="0" t="0" r="r" b="b"/>
                      <a:pathLst>
                        <a:path w="32" h="32">
                          <a:moveTo>
                            <a:pt x="24" y="0"/>
                          </a:moveTo>
                          <a:lnTo>
                            <a:pt x="32" y="7"/>
                          </a:lnTo>
                          <a:lnTo>
                            <a:pt x="12" y="32"/>
                          </a:lnTo>
                          <a:lnTo>
                            <a:pt x="0" y="21"/>
                          </a:lnTo>
                          <a:lnTo>
                            <a:pt x="7" y="14"/>
                          </a:lnTo>
                          <a:lnTo>
                            <a:pt x="10" y="17"/>
                          </a:lnTo>
                          <a:lnTo>
                            <a:pt x="24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  <p:sp>
                  <p:nvSpPr>
                    <p:cNvPr id="178" name="Freeform 834"/>
                    <p:cNvSpPr>
                      <a:spLocks/>
                    </p:cNvSpPr>
                    <p:nvPr/>
                  </p:nvSpPr>
                  <p:spPr bwMode="auto">
                    <a:xfrm rot="5400000">
                      <a:off x="6724017" y="3302719"/>
                      <a:ext cx="64768" cy="39844"/>
                    </a:xfrm>
                    <a:custGeom>
                      <a:avLst/>
                      <a:gdLst/>
                      <a:ahLst/>
                      <a:cxnLst>
                        <a:cxn ang="0">
                          <a:pos x="24" y="0"/>
                        </a:cxn>
                        <a:cxn ang="0">
                          <a:pos x="32" y="6"/>
                        </a:cxn>
                        <a:cxn ang="0">
                          <a:pos x="12" y="32"/>
                        </a:cxn>
                        <a:cxn ang="0">
                          <a:pos x="0" y="22"/>
                        </a:cxn>
                        <a:cxn ang="0">
                          <a:pos x="7" y="13"/>
                        </a:cxn>
                        <a:cxn ang="0">
                          <a:pos x="10" y="18"/>
                        </a:cxn>
                        <a:cxn ang="0">
                          <a:pos x="24" y="0"/>
                        </a:cxn>
                      </a:cxnLst>
                      <a:rect l="0" t="0" r="r" b="b"/>
                      <a:pathLst>
                        <a:path w="32" h="32">
                          <a:moveTo>
                            <a:pt x="24" y="0"/>
                          </a:moveTo>
                          <a:lnTo>
                            <a:pt x="32" y="6"/>
                          </a:lnTo>
                          <a:lnTo>
                            <a:pt x="12" y="32"/>
                          </a:lnTo>
                          <a:lnTo>
                            <a:pt x="0" y="22"/>
                          </a:lnTo>
                          <a:lnTo>
                            <a:pt x="7" y="13"/>
                          </a:lnTo>
                          <a:lnTo>
                            <a:pt x="10" y="18"/>
                          </a:lnTo>
                          <a:lnTo>
                            <a:pt x="24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</p:grpSp>
              <p:sp>
                <p:nvSpPr>
                  <p:cNvPr id="166" name="Нашивка 165"/>
                  <p:cNvSpPr/>
                  <p:nvPr/>
                </p:nvSpPr>
                <p:spPr>
                  <a:xfrm>
                    <a:off x="2561354" y="4410276"/>
                    <a:ext cx="115997" cy="277987"/>
                  </a:xfrm>
                  <a:prstGeom prst="chevron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 w="635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13" name="Группа 73"/>
                  <p:cNvGrpSpPr>
                    <a:grpSpLocks noChangeAspect="1"/>
                  </p:cNvGrpSpPr>
                  <p:nvPr/>
                </p:nvGrpSpPr>
                <p:grpSpPr>
                  <a:xfrm>
                    <a:off x="2202175" y="4361220"/>
                    <a:ext cx="283639" cy="342455"/>
                    <a:chOff x="2249488" y="4953000"/>
                    <a:chExt cx="344488" cy="415925"/>
                  </a:xfrm>
                  <a:solidFill>
                    <a:schemeClr val="tx2">
                      <a:lumMod val="60000"/>
                      <a:lumOff val="40000"/>
                    </a:schemeClr>
                  </a:solidFill>
                </p:grpSpPr>
                <p:sp>
                  <p:nvSpPr>
                    <p:cNvPr id="268" name="Freeform 918"/>
                    <p:cNvSpPr>
                      <a:spLocks/>
                    </p:cNvSpPr>
                    <p:nvPr/>
                  </p:nvSpPr>
                  <p:spPr bwMode="auto">
                    <a:xfrm>
                      <a:off x="2249488" y="4953000"/>
                      <a:ext cx="344488" cy="415925"/>
                    </a:xfrm>
                    <a:custGeom>
                      <a:avLst/>
                      <a:gdLst/>
                      <a:ahLst/>
                      <a:cxnLst>
                        <a:cxn ang="0">
                          <a:pos x="30" y="0"/>
                        </a:cxn>
                        <a:cxn ang="0">
                          <a:pos x="301" y="0"/>
                        </a:cxn>
                        <a:cxn ang="0">
                          <a:pos x="306" y="2"/>
                        </a:cxn>
                        <a:cxn ang="0">
                          <a:pos x="309" y="3"/>
                        </a:cxn>
                        <a:cxn ang="0">
                          <a:pos x="311" y="7"/>
                        </a:cxn>
                        <a:cxn ang="0">
                          <a:pos x="313" y="12"/>
                        </a:cxn>
                        <a:cxn ang="0">
                          <a:pos x="311" y="17"/>
                        </a:cxn>
                        <a:cxn ang="0">
                          <a:pos x="309" y="21"/>
                        </a:cxn>
                        <a:cxn ang="0">
                          <a:pos x="306" y="22"/>
                        </a:cxn>
                        <a:cxn ang="0">
                          <a:pos x="301" y="24"/>
                        </a:cxn>
                        <a:cxn ang="0">
                          <a:pos x="30" y="24"/>
                        </a:cxn>
                        <a:cxn ang="0">
                          <a:pos x="26" y="26"/>
                        </a:cxn>
                        <a:cxn ang="0">
                          <a:pos x="24" y="28"/>
                        </a:cxn>
                        <a:cxn ang="0">
                          <a:pos x="23" y="31"/>
                        </a:cxn>
                        <a:cxn ang="0">
                          <a:pos x="23" y="496"/>
                        </a:cxn>
                        <a:cxn ang="0">
                          <a:pos x="24" y="499"/>
                        </a:cxn>
                        <a:cxn ang="0">
                          <a:pos x="26" y="501"/>
                        </a:cxn>
                        <a:cxn ang="0">
                          <a:pos x="30" y="502"/>
                        </a:cxn>
                        <a:cxn ang="0">
                          <a:pos x="408" y="502"/>
                        </a:cxn>
                        <a:cxn ang="0">
                          <a:pos x="411" y="501"/>
                        </a:cxn>
                        <a:cxn ang="0">
                          <a:pos x="413" y="497"/>
                        </a:cxn>
                        <a:cxn ang="0">
                          <a:pos x="413" y="135"/>
                        </a:cxn>
                        <a:cxn ang="0">
                          <a:pos x="415" y="129"/>
                        </a:cxn>
                        <a:cxn ang="0">
                          <a:pos x="416" y="126"/>
                        </a:cxn>
                        <a:cxn ang="0">
                          <a:pos x="423" y="123"/>
                        </a:cxn>
                        <a:cxn ang="0">
                          <a:pos x="428" y="124"/>
                        </a:cxn>
                        <a:cxn ang="0">
                          <a:pos x="432" y="126"/>
                        </a:cxn>
                        <a:cxn ang="0">
                          <a:pos x="434" y="129"/>
                        </a:cxn>
                        <a:cxn ang="0">
                          <a:pos x="435" y="135"/>
                        </a:cxn>
                        <a:cxn ang="0">
                          <a:pos x="435" y="496"/>
                        </a:cxn>
                        <a:cxn ang="0">
                          <a:pos x="432" y="509"/>
                        </a:cxn>
                        <a:cxn ang="0">
                          <a:pos x="420" y="521"/>
                        </a:cxn>
                        <a:cxn ang="0">
                          <a:pos x="404" y="525"/>
                        </a:cxn>
                        <a:cxn ang="0">
                          <a:pos x="30" y="525"/>
                        </a:cxn>
                        <a:cxn ang="0">
                          <a:pos x="16" y="521"/>
                        </a:cxn>
                        <a:cxn ang="0">
                          <a:pos x="4" y="509"/>
                        </a:cxn>
                        <a:cxn ang="0">
                          <a:pos x="0" y="496"/>
                        </a:cxn>
                        <a:cxn ang="0">
                          <a:pos x="0" y="31"/>
                        </a:cxn>
                        <a:cxn ang="0">
                          <a:pos x="4" y="16"/>
                        </a:cxn>
                        <a:cxn ang="0">
                          <a:pos x="16" y="3"/>
                        </a:cxn>
                        <a:cxn ang="0">
                          <a:pos x="30" y="0"/>
                        </a:cxn>
                      </a:cxnLst>
                      <a:rect l="0" t="0" r="r" b="b"/>
                      <a:pathLst>
                        <a:path w="435" h="525">
                          <a:moveTo>
                            <a:pt x="30" y="0"/>
                          </a:moveTo>
                          <a:lnTo>
                            <a:pt x="301" y="0"/>
                          </a:lnTo>
                          <a:lnTo>
                            <a:pt x="306" y="2"/>
                          </a:lnTo>
                          <a:lnTo>
                            <a:pt x="309" y="3"/>
                          </a:lnTo>
                          <a:lnTo>
                            <a:pt x="311" y="7"/>
                          </a:lnTo>
                          <a:lnTo>
                            <a:pt x="313" y="12"/>
                          </a:lnTo>
                          <a:lnTo>
                            <a:pt x="311" y="17"/>
                          </a:lnTo>
                          <a:lnTo>
                            <a:pt x="309" y="21"/>
                          </a:lnTo>
                          <a:lnTo>
                            <a:pt x="306" y="22"/>
                          </a:lnTo>
                          <a:lnTo>
                            <a:pt x="301" y="24"/>
                          </a:lnTo>
                          <a:lnTo>
                            <a:pt x="30" y="24"/>
                          </a:lnTo>
                          <a:lnTo>
                            <a:pt x="26" y="26"/>
                          </a:lnTo>
                          <a:lnTo>
                            <a:pt x="24" y="28"/>
                          </a:lnTo>
                          <a:lnTo>
                            <a:pt x="23" y="31"/>
                          </a:lnTo>
                          <a:lnTo>
                            <a:pt x="23" y="496"/>
                          </a:lnTo>
                          <a:lnTo>
                            <a:pt x="24" y="499"/>
                          </a:lnTo>
                          <a:lnTo>
                            <a:pt x="26" y="501"/>
                          </a:lnTo>
                          <a:lnTo>
                            <a:pt x="30" y="502"/>
                          </a:lnTo>
                          <a:lnTo>
                            <a:pt x="408" y="502"/>
                          </a:lnTo>
                          <a:lnTo>
                            <a:pt x="411" y="501"/>
                          </a:lnTo>
                          <a:lnTo>
                            <a:pt x="413" y="497"/>
                          </a:lnTo>
                          <a:lnTo>
                            <a:pt x="413" y="135"/>
                          </a:lnTo>
                          <a:lnTo>
                            <a:pt x="415" y="129"/>
                          </a:lnTo>
                          <a:lnTo>
                            <a:pt x="416" y="126"/>
                          </a:lnTo>
                          <a:lnTo>
                            <a:pt x="423" y="123"/>
                          </a:lnTo>
                          <a:lnTo>
                            <a:pt x="428" y="124"/>
                          </a:lnTo>
                          <a:lnTo>
                            <a:pt x="432" y="126"/>
                          </a:lnTo>
                          <a:lnTo>
                            <a:pt x="434" y="129"/>
                          </a:lnTo>
                          <a:lnTo>
                            <a:pt x="435" y="135"/>
                          </a:lnTo>
                          <a:lnTo>
                            <a:pt x="435" y="496"/>
                          </a:lnTo>
                          <a:lnTo>
                            <a:pt x="432" y="509"/>
                          </a:lnTo>
                          <a:lnTo>
                            <a:pt x="420" y="521"/>
                          </a:lnTo>
                          <a:lnTo>
                            <a:pt x="404" y="525"/>
                          </a:lnTo>
                          <a:lnTo>
                            <a:pt x="30" y="525"/>
                          </a:lnTo>
                          <a:lnTo>
                            <a:pt x="16" y="521"/>
                          </a:lnTo>
                          <a:lnTo>
                            <a:pt x="4" y="509"/>
                          </a:lnTo>
                          <a:lnTo>
                            <a:pt x="0" y="496"/>
                          </a:lnTo>
                          <a:lnTo>
                            <a:pt x="0" y="31"/>
                          </a:lnTo>
                          <a:lnTo>
                            <a:pt x="4" y="16"/>
                          </a:lnTo>
                          <a:lnTo>
                            <a:pt x="16" y="3"/>
                          </a:lnTo>
                          <a:lnTo>
                            <a:pt x="30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r"/>
                      <a:endParaRPr lang="ru-RU"/>
                    </a:p>
                  </p:txBody>
                </p:sp>
                <p:sp>
                  <p:nvSpPr>
                    <p:cNvPr id="269" name="Freeform 919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2479675" y="4953000"/>
                      <a:ext cx="114300" cy="115888"/>
                    </a:xfrm>
                    <a:custGeom>
                      <a:avLst/>
                      <a:gdLst/>
                      <a:ahLst/>
                      <a:cxnLst>
                        <a:cxn ang="0">
                          <a:pos x="23" y="40"/>
                        </a:cxn>
                        <a:cxn ang="0">
                          <a:pos x="23" y="119"/>
                        </a:cxn>
                        <a:cxn ang="0">
                          <a:pos x="24" y="121"/>
                        </a:cxn>
                        <a:cxn ang="0">
                          <a:pos x="28" y="123"/>
                        </a:cxn>
                        <a:cxn ang="0">
                          <a:pos x="106" y="123"/>
                        </a:cxn>
                        <a:cxn ang="0">
                          <a:pos x="23" y="40"/>
                        </a:cxn>
                        <a:cxn ang="0">
                          <a:pos x="11" y="0"/>
                        </a:cxn>
                        <a:cxn ang="0">
                          <a:pos x="12" y="0"/>
                        </a:cxn>
                        <a:cxn ang="0">
                          <a:pos x="19" y="3"/>
                        </a:cxn>
                        <a:cxn ang="0">
                          <a:pos x="140" y="126"/>
                        </a:cxn>
                        <a:cxn ang="0">
                          <a:pos x="144" y="128"/>
                        </a:cxn>
                        <a:cxn ang="0">
                          <a:pos x="145" y="131"/>
                        </a:cxn>
                        <a:cxn ang="0">
                          <a:pos x="145" y="135"/>
                        </a:cxn>
                        <a:cxn ang="0">
                          <a:pos x="144" y="140"/>
                        </a:cxn>
                        <a:cxn ang="0">
                          <a:pos x="142" y="143"/>
                        </a:cxn>
                        <a:cxn ang="0">
                          <a:pos x="138" y="145"/>
                        </a:cxn>
                        <a:cxn ang="0">
                          <a:pos x="133" y="147"/>
                        </a:cxn>
                        <a:cxn ang="0">
                          <a:pos x="30" y="147"/>
                        </a:cxn>
                        <a:cxn ang="0">
                          <a:pos x="14" y="143"/>
                        </a:cxn>
                        <a:cxn ang="0">
                          <a:pos x="4" y="131"/>
                        </a:cxn>
                        <a:cxn ang="0">
                          <a:pos x="0" y="116"/>
                        </a:cxn>
                        <a:cxn ang="0">
                          <a:pos x="0" y="9"/>
                        </a:cxn>
                        <a:cxn ang="0">
                          <a:pos x="2" y="5"/>
                        </a:cxn>
                        <a:cxn ang="0">
                          <a:pos x="4" y="3"/>
                        </a:cxn>
                        <a:cxn ang="0">
                          <a:pos x="11" y="0"/>
                        </a:cxn>
                      </a:cxnLst>
                      <a:rect l="0" t="0" r="r" b="b"/>
                      <a:pathLst>
                        <a:path w="145" h="147">
                          <a:moveTo>
                            <a:pt x="23" y="40"/>
                          </a:moveTo>
                          <a:lnTo>
                            <a:pt x="23" y="119"/>
                          </a:lnTo>
                          <a:lnTo>
                            <a:pt x="24" y="121"/>
                          </a:lnTo>
                          <a:lnTo>
                            <a:pt x="28" y="123"/>
                          </a:lnTo>
                          <a:lnTo>
                            <a:pt x="106" y="123"/>
                          </a:lnTo>
                          <a:lnTo>
                            <a:pt x="23" y="40"/>
                          </a:lnTo>
                          <a:close/>
                          <a:moveTo>
                            <a:pt x="11" y="0"/>
                          </a:moveTo>
                          <a:lnTo>
                            <a:pt x="12" y="0"/>
                          </a:lnTo>
                          <a:lnTo>
                            <a:pt x="19" y="3"/>
                          </a:lnTo>
                          <a:lnTo>
                            <a:pt x="140" y="126"/>
                          </a:lnTo>
                          <a:lnTo>
                            <a:pt x="144" y="128"/>
                          </a:lnTo>
                          <a:lnTo>
                            <a:pt x="145" y="131"/>
                          </a:lnTo>
                          <a:lnTo>
                            <a:pt x="145" y="135"/>
                          </a:lnTo>
                          <a:lnTo>
                            <a:pt x="144" y="140"/>
                          </a:lnTo>
                          <a:lnTo>
                            <a:pt x="142" y="143"/>
                          </a:lnTo>
                          <a:lnTo>
                            <a:pt x="138" y="145"/>
                          </a:lnTo>
                          <a:lnTo>
                            <a:pt x="133" y="147"/>
                          </a:lnTo>
                          <a:lnTo>
                            <a:pt x="30" y="147"/>
                          </a:lnTo>
                          <a:lnTo>
                            <a:pt x="14" y="143"/>
                          </a:lnTo>
                          <a:lnTo>
                            <a:pt x="4" y="131"/>
                          </a:lnTo>
                          <a:lnTo>
                            <a:pt x="0" y="116"/>
                          </a:lnTo>
                          <a:lnTo>
                            <a:pt x="0" y="9"/>
                          </a:lnTo>
                          <a:lnTo>
                            <a:pt x="2" y="5"/>
                          </a:lnTo>
                          <a:lnTo>
                            <a:pt x="4" y="3"/>
                          </a:lnTo>
                          <a:lnTo>
                            <a:pt x="11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r"/>
                      <a:endParaRPr lang="ru-RU"/>
                    </a:p>
                  </p:txBody>
                </p:sp>
                <p:sp>
                  <p:nvSpPr>
                    <p:cNvPr id="270" name="Freeform 920"/>
                    <p:cNvSpPr>
                      <a:spLocks/>
                    </p:cNvSpPr>
                    <p:nvPr/>
                  </p:nvSpPr>
                  <p:spPr bwMode="auto">
                    <a:xfrm>
                      <a:off x="2308225" y="5187950"/>
                      <a:ext cx="222250" cy="19050"/>
                    </a:xfrm>
                    <a:custGeom>
                      <a:avLst/>
                      <a:gdLst/>
                      <a:ahLst/>
                      <a:cxnLst>
                        <a:cxn ang="0">
                          <a:pos x="13" y="0"/>
                        </a:cxn>
                        <a:cxn ang="0">
                          <a:pos x="270" y="0"/>
                        </a:cxn>
                        <a:cxn ang="0">
                          <a:pos x="275" y="2"/>
                        </a:cxn>
                        <a:cxn ang="0">
                          <a:pos x="278" y="4"/>
                        </a:cxn>
                        <a:cxn ang="0">
                          <a:pos x="280" y="7"/>
                        </a:cxn>
                        <a:cxn ang="0">
                          <a:pos x="282" y="12"/>
                        </a:cxn>
                        <a:cxn ang="0">
                          <a:pos x="280" y="17"/>
                        </a:cxn>
                        <a:cxn ang="0">
                          <a:pos x="278" y="21"/>
                        </a:cxn>
                        <a:cxn ang="0">
                          <a:pos x="275" y="23"/>
                        </a:cxn>
                        <a:cxn ang="0">
                          <a:pos x="270" y="24"/>
                        </a:cxn>
                        <a:cxn ang="0">
                          <a:pos x="13" y="24"/>
                        </a:cxn>
                        <a:cxn ang="0">
                          <a:pos x="7" y="23"/>
                        </a:cxn>
                        <a:cxn ang="0">
                          <a:pos x="4" y="21"/>
                        </a:cxn>
                        <a:cxn ang="0">
                          <a:pos x="2" y="17"/>
                        </a:cxn>
                        <a:cxn ang="0">
                          <a:pos x="0" y="12"/>
                        </a:cxn>
                        <a:cxn ang="0">
                          <a:pos x="2" y="7"/>
                        </a:cxn>
                        <a:cxn ang="0">
                          <a:pos x="4" y="4"/>
                        </a:cxn>
                        <a:cxn ang="0">
                          <a:pos x="7" y="2"/>
                        </a:cxn>
                        <a:cxn ang="0">
                          <a:pos x="13" y="0"/>
                        </a:cxn>
                      </a:cxnLst>
                      <a:rect l="0" t="0" r="r" b="b"/>
                      <a:pathLst>
                        <a:path w="282" h="24">
                          <a:moveTo>
                            <a:pt x="13" y="0"/>
                          </a:moveTo>
                          <a:lnTo>
                            <a:pt x="270" y="0"/>
                          </a:lnTo>
                          <a:lnTo>
                            <a:pt x="275" y="2"/>
                          </a:lnTo>
                          <a:lnTo>
                            <a:pt x="278" y="4"/>
                          </a:lnTo>
                          <a:lnTo>
                            <a:pt x="280" y="7"/>
                          </a:lnTo>
                          <a:lnTo>
                            <a:pt x="282" y="12"/>
                          </a:lnTo>
                          <a:lnTo>
                            <a:pt x="280" y="17"/>
                          </a:lnTo>
                          <a:lnTo>
                            <a:pt x="278" y="21"/>
                          </a:lnTo>
                          <a:lnTo>
                            <a:pt x="275" y="23"/>
                          </a:lnTo>
                          <a:lnTo>
                            <a:pt x="270" y="24"/>
                          </a:lnTo>
                          <a:lnTo>
                            <a:pt x="13" y="24"/>
                          </a:lnTo>
                          <a:lnTo>
                            <a:pt x="7" y="23"/>
                          </a:lnTo>
                          <a:lnTo>
                            <a:pt x="4" y="21"/>
                          </a:lnTo>
                          <a:lnTo>
                            <a:pt x="2" y="17"/>
                          </a:lnTo>
                          <a:lnTo>
                            <a:pt x="0" y="12"/>
                          </a:lnTo>
                          <a:lnTo>
                            <a:pt x="2" y="7"/>
                          </a:lnTo>
                          <a:lnTo>
                            <a:pt x="4" y="4"/>
                          </a:lnTo>
                          <a:lnTo>
                            <a:pt x="7" y="2"/>
                          </a:lnTo>
                          <a:lnTo>
                            <a:pt x="13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r"/>
                      <a:endParaRPr lang="ru-RU"/>
                    </a:p>
                  </p:txBody>
                </p:sp>
                <p:sp>
                  <p:nvSpPr>
                    <p:cNvPr id="271" name="Freeform 922"/>
                    <p:cNvSpPr>
                      <a:spLocks/>
                    </p:cNvSpPr>
                    <p:nvPr/>
                  </p:nvSpPr>
                  <p:spPr bwMode="auto">
                    <a:xfrm>
                      <a:off x="2308224" y="5239304"/>
                      <a:ext cx="222250" cy="19050"/>
                    </a:xfrm>
                    <a:custGeom>
                      <a:avLst/>
                      <a:gdLst/>
                      <a:ahLst/>
                      <a:cxnLst>
                        <a:cxn ang="0">
                          <a:pos x="13" y="0"/>
                        </a:cxn>
                        <a:cxn ang="0">
                          <a:pos x="270" y="0"/>
                        </a:cxn>
                        <a:cxn ang="0">
                          <a:pos x="275" y="1"/>
                        </a:cxn>
                        <a:cxn ang="0">
                          <a:pos x="278" y="3"/>
                        </a:cxn>
                        <a:cxn ang="0">
                          <a:pos x="280" y="7"/>
                        </a:cxn>
                        <a:cxn ang="0">
                          <a:pos x="282" y="12"/>
                        </a:cxn>
                        <a:cxn ang="0">
                          <a:pos x="280" y="17"/>
                        </a:cxn>
                        <a:cxn ang="0">
                          <a:pos x="278" y="20"/>
                        </a:cxn>
                        <a:cxn ang="0">
                          <a:pos x="275" y="22"/>
                        </a:cxn>
                        <a:cxn ang="0">
                          <a:pos x="270" y="24"/>
                        </a:cxn>
                        <a:cxn ang="0">
                          <a:pos x="13" y="24"/>
                        </a:cxn>
                        <a:cxn ang="0">
                          <a:pos x="7" y="22"/>
                        </a:cxn>
                        <a:cxn ang="0">
                          <a:pos x="4" y="20"/>
                        </a:cxn>
                        <a:cxn ang="0">
                          <a:pos x="2" y="17"/>
                        </a:cxn>
                        <a:cxn ang="0">
                          <a:pos x="0" y="12"/>
                        </a:cxn>
                        <a:cxn ang="0">
                          <a:pos x="2" y="7"/>
                        </a:cxn>
                        <a:cxn ang="0">
                          <a:pos x="4" y="3"/>
                        </a:cxn>
                        <a:cxn ang="0">
                          <a:pos x="7" y="1"/>
                        </a:cxn>
                        <a:cxn ang="0">
                          <a:pos x="13" y="0"/>
                        </a:cxn>
                      </a:cxnLst>
                      <a:rect l="0" t="0" r="r" b="b"/>
                      <a:pathLst>
                        <a:path w="282" h="24">
                          <a:moveTo>
                            <a:pt x="13" y="0"/>
                          </a:moveTo>
                          <a:lnTo>
                            <a:pt x="270" y="0"/>
                          </a:lnTo>
                          <a:lnTo>
                            <a:pt x="275" y="1"/>
                          </a:lnTo>
                          <a:lnTo>
                            <a:pt x="278" y="3"/>
                          </a:lnTo>
                          <a:lnTo>
                            <a:pt x="280" y="7"/>
                          </a:lnTo>
                          <a:lnTo>
                            <a:pt x="282" y="12"/>
                          </a:lnTo>
                          <a:lnTo>
                            <a:pt x="280" y="17"/>
                          </a:lnTo>
                          <a:lnTo>
                            <a:pt x="278" y="20"/>
                          </a:lnTo>
                          <a:lnTo>
                            <a:pt x="275" y="22"/>
                          </a:lnTo>
                          <a:lnTo>
                            <a:pt x="270" y="24"/>
                          </a:lnTo>
                          <a:lnTo>
                            <a:pt x="13" y="24"/>
                          </a:lnTo>
                          <a:lnTo>
                            <a:pt x="7" y="22"/>
                          </a:lnTo>
                          <a:lnTo>
                            <a:pt x="4" y="20"/>
                          </a:lnTo>
                          <a:lnTo>
                            <a:pt x="2" y="17"/>
                          </a:lnTo>
                          <a:lnTo>
                            <a:pt x="0" y="12"/>
                          </a:lnTo>
                          <a:lnTo>
                            <a:pt x="2" y="7"/>
                          </a:lnTo>
                          <a:lnTo>
                            <a:pt x="4" y="3"/>
                          </a:lnTo>
                          <a:lnTo>
                            <a:pt x="7" y="1"/>
                          </a:lnTo>
                          <a:lnTo>
                            <a:pt x="13" y="0"/>
                          </a:lnTo>
                          <a:close/>
                        </a:path>
                      </a:pathLst>
                    </a:custGeom>
                    <a:grpFill/>
                    <a:ln w="0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r"/>
                      <a:endParaRPr lang="ru-RU"/>
                    </a:p>
                  </p:txBody>
                </p:sp>
              </p:grpSp>
            </p:grpSp>
          </p:grpSp>
          <p:grpSp>
            <p:nvGrpSpPr>
              <p:cNvPr id="211" name="Группа 94"/>
              <p:cNvGrpSpPr/>
              <p:nvPr/>
            </p:nvGrpSpPr>
            <p:grpSpPr>
              <a:xfrm>
                <a:off x="1125515" y="3365900"/>
                <a:ext cx="571504" cy="428628"/>
                <a:chOff x="2017713" y="4046538"/>
                <a:chExt cx="530225" cy="430212"/>
              </a:xfrm>
              <a:solidFill>
                <a:schemeClr val="tx2">
                  <a:lumMod val="75000"/>
                </a:schemeClr>
              </a:solidFill>
            </p:grpSpPr>
            <p:sp>
              <p:nvSpPr>
                <p:cNvPr id="212" name="Freeform 354"/>
                <p:cNvSpPr>
                  <a:spLocks noEditPoints="1"/>
                </p:cNvSpPr>
                <p:nvPr/>
              </p:nvSpPr>
              <p:spPr bwMode="auto">
                <a:xfrm>
                  <a:off x="2030413" y="4090988"/>
                  <a:ext cx="503238" cy="290513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173"/>
                    </a:cxn>
                    <a:cxn ang="0">
                      <a:pos x="307" y="173"/>
                    </a:cxn>
                    <a:cxn ang="0">
                      <a:pos x="307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17" y="0"/>
                    </a:cxn>
                    <a:cxn ang="0">
                      <a:pos x="317" y="183"/>
                    </a:cxn>
                    <a:cxn ang="0">
                      <a:pos x="0" y="18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17" h="183">
                      <a:moveTo>
                        <a:pt x="10" y="10"/>
                      </a:moveTo>
                      <a:lnTo>
                        <a:pt x="10" y="173"/>
                      </a:lnTo>
                      <a:lnTo>
                        <a:pt x="307" y="173"/>
                      </a:lnTo>
                      <a:lnTo>
                        <a:pt x="307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17" y="0"/>
                      </a:lnTo>
                      <a:lnTo>
                        <a:pt x="317" y="183"/>
                      </a:lnTo>
                      <a:lnTo>
                        <a:pt x="0" y="18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4" name="Freeform 355"/>
                <p:cNvSpPr>
                  <a:spLocks noEditPoints="1"/>
                </p:cNvSpPr>
                <p:nvPr/>
              </p:nvSpPr>
              <p:spPr bwMode="auto">
                <a:xfrm>
                  <a:off x="2017713" y="4046538"/>
                  <a:ext cx="530225" cy="60325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28"/>
                    </a:cxn>
                    <a:cxn ang="0">
                      <a:pos x="323" y="28"/>
                    </a:cxn>
                    <a:cxn ang="0">
                      <a:pos x="3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4" y="0"/>
                    </a:cxn>
                    <a:cxn ang="0">
                      <a:pos x="334" y="38"/>
                    </a:cxn>
                    <a:cxn ang="0">
                      <a:pos x="0" y="3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4" h="38">
                      <a:moveTo>
                        <a:pt x="10" y="10"/>
                      </a:moveTo>
                      <a:lnTo>
                        <a:pt x="10" y="28"/>
                      </a:lnTo>
                      <a:lnTo>
                        <a:pt x="323" y="28"/>
                      </a:lnTo>
                      <a:lnTo>
                        <a:pt x="3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4" y="0"/>
                      </a:lnTo>
                      <a:lnTo>
                        <a:pt x="334" y="38"/>
                      </a:lnTo>
                      <a:lnTo>
                        <a:pt x="0" y="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5" name="Freeform 356"/>
                <p:cNvSpPr>
                  <a:spLocks noEditPoints="1"/>
                </p:cNvSpPr>
                <p:nvPr/>
              </p:nvSpPr>
              <p:spPr bwMode="auto">
                <a:xfrm>
                  <a:off x="2017713" y="4368800"/>
                  <a:ext cx="530225" cy="42863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17"/>
                    </a:cxn>
                    <a:cxn ang="0">
                      <a:pos x="323" y="17"/>
                    </a:cxn>
                    <a:cxn ang="0">
                      <a:pos x="3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4" y="0"/>
                    </a:cxn>
                    <a:cxn ang="0">
                      <a:pos x="334" y="27"/>
                    </a:cxn>
                    <a:cxn ang="0">
                      <a:pos x="0" y="2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4" h="27">
                      <a:moveTo>
                        <a:pt x="10" y="10"/>
                      </a:moveTo>
                      <a:lnTo>
                        <a:pt x="10" y="17"/>
                      </a:lnTo>
                      <a:lnTo>
                        <a:pt x="323" y="17"/>
                      </a:lnTo>
                      <a:lnTo>
                        <a:pt x="3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4" y="0"/>
                      </a:lnTo>
                      <a:lnTo>
                        <a:pt x="334" y="27"/>
                      </a:lnTo>
                      <a:lnTo>
                        <a:pt x="0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6" name="Rectangle 357"/>
                <p:cNvSpPr>
                  <a:spLocks noChangeArrowheads="1"/>
                </p:cNvSpPr>
                <p:nvPr/>
              </p:nvSpPr>
              <p:spPr bwMode="auto">
                <a:xfrm>
                  <a:off x="2273301" y="4403725"/>
                  <a:ext cx="17463" cy="68263"/>
                </a:xfrm>
                <a:prstGeom prst="rect">
                  <a:avLst/>
                </a:pr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7" name="Freeform 358"/>
                <p:cNvSpPr>
                  <a:spLocks/>
                </p:cNvSpPr>
                <p:nvPr/>
              </p:nvSpPr>
              <p:spPr bwMode="auto">
                <a:xfrm>
                  <a:off x="2149476" y="4397375"/>
                  <a:ext cx="66675" cy="79375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42" y="8"/>
                    </a:cxn>
                    <a:cxn ang="0">
                      <a:pos x="8" y="50"/>
                    </a:cxn>
                    <a:cxn ang="0">
                      <a:pos x="0" y="44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42" h="50">
                      <a:moveTo>
                        <a:pt x="34" y="0"/>
                      </a:moveTo>
                      <a:lnTo>
                        <a:pt x="42" y="8"/>
                      </a:lnTo>
                      <a:lnTo>
                        <a:pt x="8" y="50"/>
                      </a:lnTo>
                      <a:lnTo>
                        <a:pt x="0" y="44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8" name="Freeform 359"/>
                <p:cNvSpPr>
                  <a:spLocks/>
                </p:cNvSpPr>
                <p:nvPr/>
              </p:nvSpPr>
              <p:spPr bwMode="auto">
                <a:xfrm>
                  <a:off x="2349501" y="4397375"/>
                  <a:ext cx="66675" cy="79375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42" y="44"/>
                    </a:cxn>
                    <a:cxn ang="0">
                      <a:pos x="34" y="50"/>
                    </a:cxn>
                    <a:cxn ang="0">
                      <a:pos x="0" y="8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42" h="50">
                      <a:moveTo>
                        <a:pt x="8" y="0"/>
                      </a:moveTo>
                      <a:lnTo>
                        <a:pt x="42" y="44"/>
                      </a:lnTo>
                      <a:lnTo>
                        <a:pt x="34" y="50"/>
                      </a:lnTo>
                      <a:lnTo>
                        <a:pt x="0" y="8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19" name="Freeform 360"/>
                <p:cNvSpPr>
                  <a:spLocks noEditPoints="1"/>
                </p:cNvSpPr>
                <p:nvPr/>
              </p:nvSpPr>
              <p:spPr bwMode="auto">
                <a:xfrm>
                  <a:off x="2073276" y="4265613"/>
                  <a:ext cx="52388" cy="74613"/>
                </a:xfrm>
                <a:custGeom>
                  <a:avLst/>
                  <a:gdLst/>
                  <a:ahLst/>
                  <a:cxnLst>
                    <a:cxn ang="0">
                      <a:pos x="10" y="9"/>
                    </a:cxn>
                    <a:cxn ang="0">
                      <a:pos x="10" y="37"/>
                    </a:cxn>
                    <a:cxn ang="0">
                      <a:pos x="22" y="37"/>
                    </a:cxn>
                    <a:cxn ang="0">
                      <a:pos x="22" y="9"/>
                    </a:cxn>
                    <a:cxn ang="0">
                      <a:pos x="10" y="9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47"/>
                    </a:cxn>
                    <a:cxn ang="0">
                      <a:pos x="0" y="4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47">
                      <a:moveTo>
                        <a:pt x="10" y="9"/>
                      </a:moveTo>
                      <a:lnTo>
                        <a:pt x="10" y="37"/>
                      </a:lnTo>
                      <a:lnTo>
                        <a:pt x="22" y="37"/>
                      </a:lnTo>
                      <a:lnTo>
                        <a:pt x="22" y="9"/>
                      </a:lnTo>
                      <a:lnTo>
                        <a:pt x="10" y="9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47"/>
                      </a:lnTo>
                      <a:lnTo>
                        <a:pt x="0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20" name="Freeform 361"/>
                <p:cNvSpPr>
                  <a:spLocks noEditPoints="1"/>
                </p:cNvSpPr>
                <p:nvPr/>
              </p:nvSpPr>
              <p:spPr bwMode="auto">
                <a:xfrm>
                  <a:off x="2109788" y="4205288"/>
                  <a:ext cx="52388" cy="134938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11" y="75"/>
                    </a:cxn>
                    <a:cxn ang="0">
                      <a:pos x="23" y="75"/>
                    </a:cxn>
                    <a:cxn ang="0">
                      <a:pos x="23" y="10"/>
                    </a:cxn>
                    <a:cxn ang="0">
                      <a:pos x="11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85"/>
                    </a:cxn>
                    <a:cxn ang="0">
                      <a:pos x="0" y="8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85">
                      <a:moveTo>
                        <a:pt x="11" y="10"/>
                      </a:moveTo>
                      <a:lnTo>
                        <a:pt x="11" y="75"/>
                      </a:lnTo>
                      <a:lnTo>
                        <a:pt x="23" y="75"/>
                      </a:lnTo>
                      <a:lnTo>
                        <a:pt x="23" y="10"/>
                      </a:lnTo>
                      <a:lnTo>
                        <a:pt x="11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85"/>
                      </a:lnTo>
                      <a:lnTo>
                        <a:pt x="0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21" name="Freeform 362"/>
                <p:cNvSpPr>
                  <a:spLocks noEditPoints="1"/>
                </p:cNvSpPr>
                <p:nvPr/>
              </p:nvSpPr>
              <p:spPr bwMode="auto">
                <a:xfrm>
                  <a:off x="2147888" y="4237038"/>
                  <a:ext cx="52388" cy="103188"/>
                </a:xfrm>
                <a:custGeom>
                  <a:avLst/>
                  <a:gdLst/>
                  <a:ahLst/>
                  <a:cxnLst>
                    <a:cxn ang="0">
                      <a:pos x="10" y="11"/>
                    </a:cxn>
                    <a:cxn ang="0">
                      <a:pos x="10" y="55"/>
                    </a:cxn>
                    <a:cxn ang="0">
                      <a:pos x="23" y="55"/>
                    </a:cxn>
                    <a:cxn ang="0">
                      <a:pos x="23" y="11"/>
                    </a:cxn>
                    <a:cxn ang="0">
                      <a:pos x="10" y="11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65"/>
                    </a:cxn>
                    <a:cxn ang="0">
                      <a:pos x="0" y="6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65">
                      <a:moveTo>
                        <a:pt x="10" y="11"/>
                      </a:moveTo>
                      <a:lnTo>
                        <a:pt x="10" y="55"/>
                      </a:lnTo>
                      <a:lnTo>
                        <a:pt x="23" y="55"/>
                      </a:lnTo>
                      <a:lnTo>
                        <a:pt x="23" y="11"/>
                      </a:lnTo>
                      <a:lnTo>
                        <a:pt x="10" y="11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65"/>
                      </a:lnTo>
                      <a:lnTo>
                        <a:pt x="0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22" name="Freeform 363"/>
                <p:cNvSpPr>
                  <a:spLocks noEditPoints="1"/>
                </p:cNvSpPr>
                <p:nvPr/>
              </p:nvSpPr>
              <p:spPr bwMode="auto">
                <a:xfrm>
                  <a:off x="2217738" y="4289425"/>
                  <a:ext cx="52388" cy="50800"/>
                </a:xfrm>
                <a:custGeom>
                  <a:avLst/>
                  <a:gdLst/>
                  <a:ahLst/>
                  <a:cxnLst>
                    <a:cxn ang="0">
                      <a:pos x="11" y="11"/>
                    </a:cxn>
                    <a:cxn ang="0">
                      <a:pos x="11" y="22"/>
                    </a:cxn>
                    <a:cxn ang="0">
                      <a:pos x="23" y="22"/>
                    </a:cxn>
                    <a:cxn ang="0">
                      <a:pos x="23" y="11"/>
                    </a:cxn>
                    <a:cxn ang="0">
                      <a:pos x="11" y="11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32"/>
                    </a:cxn>
                    <a:cxn ang="0">
                      <a:pos x="0" y="3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32">
                      <a:moveTo>
                        <a:pt x="11" y="11"/>
                      </a:moveTo>
                      <a:lnTo>
                        <a:pt x="11" y="22"/>
                      </a:lnTo>
                      <a:lnTo>
                        <a:pt x="23" y="22"/>
                      </a:lnTo>
                      <a:lnTo>
                        <a:pt x="23" y="11"/>
                      </a:lnTo>
                      <a:lnTo>
                        <a:pt x="11" y="11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32"/>
                      </a:lnTo>
                      <a:lnTo>
                        <a:pt x="0" y="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23" name="Freeform 364"/>
                <p:cNvSpPr>
                  <a:spLocks noEditPoints="1"/>
                </p:cNvSpPr>
                <p:nvPr/>
              </p:nvSpPr>
              <p:spPr bwMode="auto">
                <a:xfrm>
                  <a:off x="2255838" y="4251325"/>
                  <a:ext cx="52388" cy="88900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46"/>
                    </a:cxn>
                    <a:cxn ang="0">
                      <a:pos x="23" y="46"/>
                    </a:cxn>
                    <a:cxn ang="0">
                      <a:pos x="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56"/>
                    </a:cxn>
                    <a:cxn ang="0">
                      <a:pos x="0" y="5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56">
                      <a:moveTo>
                        <a:pt x="10" y="10"/>
                      </a:moveTo>
                      <a:lnTo>
                        <a:pt x="10" y="46"/>
                      </a:lnTo>
                      <a:lnTo>
                        <a:pt x="23" y="46"/>
                      </a:lnTo>
                      <a:lnTo>
                        <a:pt x="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56"/>
                      </a:lnTo>
                      <a:lnTo>
                        <a:pt x="0" y="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24" name="Freeform 365"/>
                <p:cNvSpPr>
                  <a:spLocks noEditPoints="1"/>
                </p:cNvSpPr>
                <p:nvPr/>
              </p:nvSpPr>
              <p:spPr bwMode="auto">
                <a:xfrm>
                  <a:off x="2293938" y="4205288"/>
                  <a:ext cx="52388" cy="134938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75"/>
                    </a:cxn>
                    <a:cxn ang="0">
                      <a:pos x="22" y="75"/>
                    </a:cxn>
                    <a:cxn ang="0">
                      <a:pos x="22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85"/>
                    </a:cxn>
                    <a:cxn ang="0">
                      <a:pos x="0" y="8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85">
                      <a:moveTo>
                        <a:pt x="10" y="10"/>
                      </a:moveTo>
                      <a:lnTo>
                        <a:pt x="10" y="75"/>
                      </a:lnTo>
                      <a:lnTo>
                        <a:pt x="22" y="75"/>
                      </a:lnTo>
                      <a:lnTo>
                        <a:pt x="22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85"/>
                      </a:lnTo>
                      <a:lnTo>
                        <a:pt x="0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25" name="Freeform 366"/>
                <p:cNvSpPr>
                  <a:spLocks noEditPoints="1"/>
                </p:cNvSpPr>
                <p:nvPr/>
              </p:nvSpPr>
              <p:spPr bwMode="auto">
                <a:xfrm>
                  <a:off x="2363788" y="4248150"/>
                  <a:ext cx="52388" cy="92075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48"/>
                    </a:cxn>
                    <a:cxn ang="0">
                      <a:pos x="23" y="48"/>
                    </a:cxn>
                    <a:cxn ang="0">
                      <a:pos x="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58"/>
                    </a:cxn>
                    <a:cxn ang="0">
                      <a:pos x="0" y="5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58">
                      <a:moveTo>
                        <a:pt x="10" y="10"/>
                      </a:moveTo>
                      <a:lnTo>
                        <a:pt x="10" y="48"/>
                      </a:lnTo>
                      <a:lnTo>
                        <a:pt x="23" y="48"/>
                      </a:lnTo>
                      <a:lnTo>
                        <a:pt x="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58"/>
                      </a:lnTo>
                      <a:lnTo>
                        <a:pt x="0" y="5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26" name="Freeform 367"/>
                <p:cNvSpPr>
                  <a:spLocks noEditPoints="1"/>
                </p:cNvSpPr>
                <p:nvPr/>
              </p:nvSpPr>
              <p:spPr bwMode="auto">
                <a:xfrm>
                  <a:off x="2401888" y="4284663"/>
                  <a:ext cx="52388" cy="55563"/>
                </a:xfrm>
                <a:custGeom>
                  <a:avLst/>
                  <a:gdLst/>
                  <a:ahLst/>
                  <a:cxnLst>
                    <a:cxn ang="0">
                      <a:pos x="10" y="11"/>
                    </a:cxn>
                    <a:cxn ang="0">
                      <a:pos x="10" y="25"/>
                    </a:cxn>
                    <a:cxn ang="0">
                      <a:pos x="22" y="25"/>
                    </a:cxn>
                    <a:cxn ang="0">
                      <a:pos x="22" y="11"/>
                    </a:cxn>
                    <a:cxn ang="0">
                      <a:pos x="10" y="11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35"/>
                    </a:cxn>
                    <a:cxn ang="0">
                      <a:pos x="0" y="3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35">
                      <a:moveTo>
                        <a:pt x="10" y="11"/>
                      </a:moveTo>
                      <a:lnTo>
                        <a:pt x="10" y="25"/>
                      </a:lnTo>
                      <a:lnTo>
                        <a:pt x="22" y="25"/>
                      </a:lnTo>
                      <a:lnTo>
                        <a:pt x="22" y="11"/>
                      </a:lnTo>
                      <a:lnTo>
                        <a:pt x="10" y="11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35"/>
                      </a:lnTo>
                      <a:lnTo>
                        <a:pt x="0" y="3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27" name="Freeform 368"/>
                <p:cNvSpPr>
                  <a:spLocks noEditPoints="1"/>
                </p:cNvSpPr>
                <p:nvPr/>
              </p:nvSpPr>
              <p:spPr bwMode="auto">
                <a:xfrm>
                  <a:off x="2439988" y="4194175"/>
                  <a:ext cx="49213" cy="146050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82"/>
                    </a:cxn>
                    <a:cxn ang="0">
                      <a:pos x="22" y="82"/>
                    </a:cxn>
                    <a:cxn ang="0">
                      <a:pos x="22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1" y="0"/>
                    </a:cxn>
                    <a:cxn ang="0">
                      <a:pos x="31" y="92"/>
                    </a:cxn>
                    <a:cxn ang="0">
                      <a:pos x="0" y="9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1" h="92">
                      <a:moveTo>
                        <a:pt x="10" y="10"/>
                      </a:moveTo>
                      <a:lnTo>
                        <a:pt x="10" y="82"/>
                      </a:lnTo>
                      <a:lnTo>
                        <a:pt x="22" y="82"/>
                      </a:lnTo>
                      <a:lnTo>
                        <a:pt x="22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1" y="0"/>
                      </a:lnTo>
                      <a:lnTo>
                        <a:pt x="31" y="92"/>
                      </a:lnTo>
                      <a:lnTo>
                        <a:pt x="0" y="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28" name="Rectangle 369"/>
                <p:cNvSpPr>
                  <a:spLocks noChangeArrowheads="1"/>
                </p:cNvSpPr>
                <p:nvPr/>
              </p:nvSpPr>
              <p:spPr bwMode="auto">
                <a:xfrm>
                  <a:off x="2078038" y="4138613"/>
                  <a:ext cx="125413" cy="15875"/>
                </a:xfrm>
                <a:prstGeom prst="rect">
                  <a:avLst/>
                </a:pr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29" name="Rectangle 370"/>
                <p:cNvSpPr>
                  <a:spLocks noChangeArrowheads="1"/>
                </p:cNvSpPr>
                <p:nvPr/>
              </p:nvSpPr>
              <p:spPr bwMode="auto">
                <a:xfrm>
                  <a:off x="2078038" y="4168775"/>
                  <a:ext cx="50800" cy="15875"/>
                </a:xfrm>
                <a:prstGeom prst="rect">
                  <a:avLst/>
                </a:prstGeom>
                <a:grpFill/>
                <a:ln w="0">
                  <a:solidFill>
                    <a:schemeClr val="accent1">
                      <a:lumMod val="50000"/>
                    </a:schemeClr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  <p:grpSp>
          <p:nvGrpSpPr>
            <p:cNvPr id="522" name="Группа 521"/>
            <p:cNvGrpSpPr/>
            <p:nvPr/>
          </p:nvGrpSpPr>
          <p:grpSpPr>
            <a:xfrm>
              <a:off x="1242588" y="1248704"/>
              <a:ext cx="1223253" cy="1199242"/>
              <a:chOff x="1090189" y="1232784"/>
              <a:chExt cx="1223253" cy="1199242"/>
            </a:xfrm>
          </p:grpSpPr>
          <p:grpSp>
            <p:nvGrpSpPr>
              <p:cNvPr id="523" name="Группа 235"/>
              <p:cNvGrpSpPr/>
              <p:nvPr/>
            </p:nvGrpSpPr>
            <p:grpSpPr>
              <a:xfrm>
                <a:off x="1090189" y="1232784"/>
                <a:ext cx="1192761" cy="720000"/>
                <a:chOff x="1636100" y="1205489"/>
                <a:chExt cx="1192761" cy="720000"/>
              </a:xfrm>
            </p:grpSpPr>
            <p:grpSp>
              <p:nvGrpSpPr>
                <p:cNvPr id="542" name="Группа 109"/>
                <p:cNvGrpSpPr/>
                <p:nvPr/>
              </p:nvGrpSpPr>
              <p:grpSpPr>
                <a:xfrm>
                  <a:off x="2347416" y="1361522"/>
                  <a:ext cx="481445" cy="551435"/>
                  <a:chOff x="1192213" y="5146675"/>
                  <a:chExt cx="492125" cy="650875"/>
                </a:xfrm>
                <a:solidFill>
                  <a:srgbClr val="FF0000"/>
                </a:solidFill>
              </p:grpSpPr>
              <p:sp>
                <p:nvSpPr>
                  <p:cNvPr id="544" name="Freeform 444"/>
                  <p:cNvSpPr>
                    <a:spLocks/>
                  </p:cNvSpPr>
                  <p:nvPr/>
                </p:nvSpPr>
                <p:spPr bwMode="auto">
                  <a:xfrm>
                    <a:off x="1192213" y="5489575"/>
                    <a:ext cx="492125" cy="307975"/>
                  </a:xfrm>
                  <a:custGeom>
                    <a:avLst/>
                    <a:gdLst/>
                    <a:ahLst/>
                    <a:cxnLst>
                      <a:cxn ang="0">
                        <a:pos x="239" y="0"/>
                      </a:cxn>
                      <a:cxn ang="0">
                        <a:pos x="243" y="1"/>
                      </a:cxn>
                      <a:cxn ang="0">
                        <a:pos x="246" y="3"/>
                      </a:cxn>
                      <a:cxn ang="0">
                        <a:pos x="249" y="6"/>
                      </a:cxn>
                      <a:cxn ang="0">
                        <a:pos x="250" y="11"/>
                      </a:cxn>
                      <a:cxn ang="0">
                        <a:pos x="250" y="112"/>
                      </a:cxn>
                      <a:cxn ang="0">
                        <a:pos x="169" y="112"/>
                      </a:cxn>
                      <a:cxn ang="0">
                        <a:pos x="140" y="115"/>
                      </a:cxn>
                      <a:cxn ang="0">
                        <a:pos x="112" y="124"/>
                      </a:cxn>
                      <a:cxn ang="0">
                        <a:pos x="87" y="137"/>
                      </a:cxn>
                      <a:cxn ang="0">
                        <a:pos x="65" y="156"/>
                      </a:cxn>
                      <a:cxn ang="0">
                        <a:pos x="47" y="178"/>
                      </a:cxn>
                      <a:cxn ang="0">
                        <a:pos x="34" y="202"/>
                      </a:cxn>
                      <a:cxn ang="0">
                        <a:pos x="25" y="230"/>
                      </a:cxn>
                      <a:cxn ang="0">
                        <a:pos x="22" y="259"/>
                      </a:cxn>
                      <a:cxn ang="0">
                        <a:pos x="22" y="367"/>
                      </a:cxn>
                      <a:cxn ang="0">
                        <a:pos x="598" y="367"/>
                      </a:cxn>
                      <a:cxn ang="0">
                        <a:pos x="598" y="259"/>
                      </a:cxn>
                      <a:cxn ang="0">
                        <a:pos x="595" y="230"/>
                      </a:cxn>
                      <a:cxn ang="0">
                        <a:pos x="586" y="202"/>
                      </a:cxn>
                      <a:cxn ang="0">
                        <a:pos x="573" y="178"/>
                      </a:cxn>
                      <a:cxn ang="0">
                        <a:pos x="555" y="156"/>
                      </a:cxn>
                      <a:cxn ang="0">
                        <a:pos x="533" y="137"/>
                      </a:cxn>
                      <a:cxn ang="0">
                        <a:pos x="508" y="124"/>
                      </a:cxn>
                      <a:cxn ang="0">
                        <a:pos x="481" y="115"/>
                      </a:cxn>
                      <a:cxn ang="0">
                        <a:pos x="451" y="112"/>
                      </a:cxn>
                      <a:cxn ang="0">
                        <a:pos x="371" y="112"/>
                      </a:cxn>
                      <a:cxn ang="0">
                        <a:pos x="371" y="7"/>
                      </a:cxn>
                      <a:cxn ang="0">
                        <a:pos x="373" y="4"/>
                      </a:cxn>
                      <a:cxn ang="0">
                        <a:pos x="375" y="2"/>
                      </a:cxn>
                      <a:cxn ang="0">
                        <a:pos x="382" y="0"/>
                      </a:cxn>
                      <a:cxn ang="0">
                        <a:pos x="385" y="1"/>
                      </a:cxn>
                      <a:cxn ang="0">
                        <a:pos x="387" y="2"/>
                      </a:cxn>
                      <a:cxn ang="0">
                        <a:pos x="389" y="4"/>
                      </a:cxn>
                      <a:cxn ang="0">
                        <a:pos x="392" y="7"/>
                      </a:cxn>
                      <a:cxn ang="0">
                        <a:pos x="392" y="91"/>
                      </a:cxn>
                      <a:cxn ang="0">
                        <a:pos x="451" y="91"/>
                      </a:cxn>
                      <a:cxn ang="0">
                        <a:pos x="485" y="94"/>
                      </a:cxn>
                      <a:cxn ang="0">
                        <a:pos x="517" y="104"/>
                      </a:cxn>
                      <a:cxn ang="0">
                        <a:pos x="546" y="120"/>
                      </a:cxn>
                      <a:cxn ang="0">
                        <a:pos x="571" y="140"/>
                      </a:cxn>
                      <a:cxn ang="0">
                        <a:pos x="592" y="166"/>
                      </a:cxn>
                      <a:cxn ang="0">
                        <a:pos x="607" y="194"/>
                      </a:cxn>
                      <a:cxn ang="0">
                        <a:pos x="617" y="225"/>
                      </a:cxn>
                      <a:cxn ang="0">
                        <a:pos x="620" y="259"/>
                      </a:cxn>
                      <a:cxn ang="0">
                        <a:pos x="620" y="388"/>
                      </a:cxn>
                      <a:cxn ang="0">
                        <a:pos x="0" y="388"/>
                      </a:cxn>
                      <a:cxn ang="0">
                        <a:pos x="0" y="259"/>
                      </a:cxn>
                      <a:cxn ang="0">
                        <a:pos x="3" y="225"/>
                      </a:cxn>
                      <a:cxn ang="0">
                        <a:pos x="13" y="194"/>
                      </a:cxn>
                      <a:cxn ang="0">
                        <a:pos x="29" y="166"/>
                      </a:cxn>
                      <a:cxn ang="0">
                        <a:pos x="50" y="140"/>
                      </a:cxn>
                      <a:cxn ang="0">
                        <a:pos x="75" y="120"/>
                      </a:cxn>
                      <a:cxn ang="0">
                        <a:pos x="104" y="104"/>
                      </a:cxn>
                      <a:cxn ang="0">
                        <a:pos x="135" y="94"/>
                      </a:cxn>
                      <a:cxn ang="0">
                        <a:pos x="169" y="91"/>
                      </a:cxn>
                      <a:cxn ang="0">
                        <a:pos x="228" y="91"/>
                      </a:cxn>
                      <a:cxn ang="0">
                        <a:pos x="228" y="7"/>
                      </a:cxn>
                      <a:cxn ang="0">
                        <a:pos x="230" y="4"/>
                      </a:cxn>
                      <a:cxn ang="0">
                        <a:pos x="232" y="2"/>
                      </a:cxn>
                      <a:cxn ang="0">
                        <a:pos x="239" y="0"/>
                      </a:cxn>
                    </a:cxnLst>
                    <a:rect l="0" t="0" r="r" b="b"/>
                    <a:pathLst>
                      <a:path w="620" h="388">
                        <a:moveTo>
                          <a:pt x="239" y="0"/>
                        </a:moveTo>
                        <a:lnTo>
                          <a:pt x="243" y="1"/>
                        </a:lnTo>
                        <a:lnTo>
                          <a:pt x="246" y="3"/>
                        </a:lnTo>
                        <a:lnTo>
                          <a:pt x="249" y="6"/>
                        </a:lnTo>
                        <a:lnTo>
                          <a:pt x="250" y="11"/>
                        </a:lnTo>
                        <a:lnTo>
                          <a:pt x="250" y="112"/>
                        </a:lnTo>
                        <a:lnTo>
                          <a:pt x="169" y="112"/>
                        </a:lnTo>
                        <a:lnTo>
                          <a:pt x="140" y="115"/>
                        </a:lnTo>
                        <a:lnTo>
                          <a:pt x="112" y="124"/>
                        </a:lnTo>
                        <a:lnTo>
                          <a:pt x="87" y="137"/>
                        </a:lnTo>
                        <a:lnTo>
                          <a:pt x="65" y="156"/>
                        </a:lnTo>
                        <a:lnTo>
                          <a:pt x="47" y="178"/>
                        </a:lnTo>
                        <a:lnTo>
                          <a:pt x="34" y="202"/>
                        </a:lnTo>
                        <a:lnTo>
                          <a:pt x="25" y="230"/>
                        </a:lnTo>
                        <a:lnTo>
                          <a:pt x="22" y="259"/>
                        </a:lnTo>
                        <a:lnTo>
                          <a:pt x="22" y="367"/>
                        </a:lnTo>
                        <a:lnTo>
                          <a:pt x="598" y="367"/>
                        </a:lnTo>
                        <a:lnTo>
                          <a:pt x="598" y="259"/>
                        </a:lnTo>
                        <a:lnTo>
                          <a:pt x="595" y="230"/>
                        </a:lnTo>
                        <a:lnTo>
                          <a:pt x="586" y="202"/>
                        </a:lnTo>
                        <a:lnTo>
                          <a:pt x="573" y="178"/>
                        </a:lnTo>
                        <a:lnTo>
                          <a:pt x="555" y="156"/>
                        </a:lnTo>
                        <a:lnTo>
                          <a:pt x="533" y="137"/>
                        </a:lnTo>
                        <a:lnTo>
                          <a:pt x="508" y="124"/>
                        </a:lnTo>
                        <a:lnTo>
                          <a:pt x="481" y="115"/>
                        </a:lnTo>
                        <a:lnTo>
                          <a:pt x="451" y="112"/>
                        </a:lnTo>
                        <a:lnTo>
                          <a:pt x="371" y="112"/>
                        </a:lnTo>
                        <a:lnTo>
                          <a:pt x="371" y="7"/>
                        </a:lnTo>
                        <a:lnTo>
                          <a:pt x="373" y="4"/>
                        </a:lnTo>
                        <a:lnTo>
                          <a:pt x="375" y="2"/>
                        </a:lnTo>
                        <a:lnTo>
                          <a:pt x="382" y="0"/>
                        </a:lnTo>
                        <a:lnTo>
                          <a:pt x="385" y="1"/>
                        </a:lnTo>
                        <a:lnTo>
                          <a:pt x="387" y="2"/>
                        </a:lnTo>
                        <a:lnTo>
                          <a:pt x="389" y="4"/>
                        </a:lnTo>
                        <a:lnTo>
                          <a:pt x="392" y="7"/>
                        </a:lnTo>
                        <a:lnTo>
                          <a:pt x="392" y="91"/>
                        </a:lnTo>
                        <a:lnTo>
                          <a:pt x="451" y="91"/>
                        </a:lnTo>
                        <a:lnTo>
                          <a:pt x="485" y="94"/>
                        </a:lnTo>
                        <a:lnTo>
                          <a:pt x="517" y="104"/>
                        </a:lnTo>
                        <a:lnTo>
                          <a:pt x="546" y="120"/>
                        </a:lnTo>
                        <a:lnTo>
                          <a:pt x="571" y="140"/>
                        </a:lnTo>
                        <a:lnTo>
                          <a:pt x="592" y="166"/>
                        </a:lnTo>
                        <a:lnTo>
                          <a:pt x="607" y="194"/>
                        </a:lnTo>
                        <a:lnTo>
                          <a:pt x="617" y="225"/>
                        </a:lnTo>
                        <a:lnTo>
                          <a:pt x="620" y="259"/>
                        </a:lnTo>
                        <a:lnTo>
                          <a:pt x="620" y="388"/>
                        </a:lnTo>
                        <a:lnTo>
                          <a:pt x="0" y="388"/>
                        </a:lnTo>
                        <a:lnTo>
                          <a:pt x="0" y="259"/>
                        </a:lnTo>
                        <a:lnTo>
                          <a:pt x="3" y="225"/>
                        </a:lnTo>
                        <a:lnTo>
                          <a:pt x="13" y="194"/>
                        </a:lnTo>
                        <a:lnTo>
                          <a:pt x="29" y="166"/>
                        </a:lnTo>
                        <a:lnTo>
                          <a:pt x="50" y="140"/>
                        </a:lnTo>
                        <a:lnTo>
                          <a:pt x="75" y="120"/>
                        </a:lnTo>
                        <a:lnTo>
                          <a:pt x="104" y="104"/>
                        </a:lnTo>
                        <a:lnTo>
                          <a:pt x="135" y="94"/>
                        </a:lnTo>
                        <a:lnTo>
                          <a:pt x="169" y="91"/>
                        </a:lnTo>
                        <a:lnTo>
                          <a:pt x="228" y="91"/>
                        </a:lnTo>
                        <a:lnTo>
                          <a:pt x="228" y="7"/>
                        </a:lnTo>
                        <a:lnTo>
                          <a:pt x="230" y="4"/>
                        </a:lnTo>
                        <a:lnTo>
                          <a:pt x="232" y="2"/>
                        </a:lnTo>
                        <a:lnTo>
                          <a:pt x="239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rgbClr val="FF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545" name="Freeform 445"/>
                  <p:cNvSpPr>
                    <a:spLocks/>
                  </p:cNvSpPr>
                  <p:nvPr/>
                </p:nvSpPr>
                <p:spPr bwMode="auto">
                  <a:xfrm>
                    <a:off x="1338263" y="5568950"/>
                    <a:ext cx="198438" cy="187325"/>
                  </a:xfrm>
                  <a:custGeom>
                    <a:avLst/>
                    <a:gdLst/>
                    <a:ahLst/>
                    <a:cxnLst>
                      <a:cxn ang="0">
                        <a:pos x="11" y="0"/>
                      </a:cxn>
                      <a:cxn ang="0">
                        <a:pos x="14" y="1"/>
                      </a:cxn>
                      <a:cxn ang="0">
                        <a:pos x="16" y="2"/>
                      </a:cxn>
                      <a:cxn ang="0">
                        <a:pos x="19" y="4"/>
                      </a:cxn>
                      <a:cxn ang="0">
                        <a:pos x="21" y="7"/>
                      </a:cxn>
                      <a:cxn ang="0">
                        <a:pos x="21" y="82"/>
                      </a:cxn>
                      <a:cxn ang="0">
                        <a:pos x="24" y="102"/>
                      </a:cxn>
                      <a:cxn ang="0">
                        <a:pos x="32" y="121"/>
                      </a:cxn>
                      <a:cxn ang="0">
                        <a:pos x="43" y="139"/>
                      </a:cxn>
                      <a:cxn ang="0">
                        <a:pos x="57" y="156"/>
                      </a:cxn>
                      <a:cxn ang="0">
                        <a:pos x="73" y="171"/>
                      </a:cxn>
                      <a:cxn ang="0">
                        <a:pos x="88" y="184"/>
                      </a:cxn>
                      <a:cxn ang="0">
                        <a:pos x="102" y="195"/>
                      </a:cxn>
                      <a:cxn ang="0">
                        <a:pos x="115" y="204"/>
                      </a:cxn>
                      <a:cxn ang="0">
                        <a:pos x="124" y="210"/>
                      </a:cxn>
                      <a:cxn ang="0">
                        <a:pos x="133" y="204"/>
                      </a:cxn>
                      <a:cxn ang="0">
                        <a:pos x="145" y="195"/>
                      </a:cxn>
                      <a:cxn ang="0">
                        <a:pos x="161" y="184"/>
                      </a:cxn>
                      <a:cxn ang="0">
                        <a:pos x="176" y="171"/>
                      </a:cxn>
                      <a:cxn ang="0">
                        <a:pos x="190" y="156"/>
                      </a:cxn>
                      <a:cxn ang="0">
                        <a:pos x="205" y="139"/>
                      </a:cxn>
                      <a:cxn ang="0">
                        <a:pos x="216" y="121"/>
                      </a:cxn>
                      <a:cxn ang="0">
                        <a:pos x="223" y="102"/>
                      </a:cxn>
                      <a:cxn ang="0">
                        <a:pos x="227" y="82"/>
                      </a:cxn>
                      <a:cxn ang="0">
                        <a:pos x="227" y="7"/>
                      </a:cxn>
                      <a:cxn ang="0">
                        <a:pos x="229" y="4"/>
                      </a:cxn>
                      <a:cxn ang="0">
                        <a:pos x="231" y="2"/>
                      </a:cxn>
                      <a:cxn ang="0">
                        <a:pos x="238" y="0"/>
                      </a:cxn>
                      <a:cxn ang="0">
                        <a:pos x="242" y="1"/>
                      </a:cxn>
                      <a:cxn ang="0">
                        <a:pos x="245" y="3"/>
                      </a:cxn>
                      <a:cxn ang="0">
                        <a:pos x="247" y="6"/>
                      </a:cxn>
                      <a:cxn ang="0">
                        <a:pos x="249" y="11"/>
                      </a:cxn>
                      <a:cxn ang="0">
                        <a:pos x="249" y="82"/>
                      </a:cxn>
                      <a:cxn ang="0">
                        <a:pos x="246" y="104"/>
                      </a:cxn>
                      <a:cxn ang="0">
                        <a:pos x="239" y="125"/>
                      </a:cxn>
                      <a:cxn ang="0">
                        <a:pos x="228" y="145"/>
                      </a:cxn>
                      <a:cxn ang="0">
                        <a:pos x="214" y="162"/>
                      </a:cxn>
                      <a:cxn ang="0">
                        <a:pos x="199" y="180"/>
                      </a:cxn>
                      <a:cxn ang="0">
                        <a:pos x="183" y="194"/>
                      </a:cxn>
                      <a:cxn ang="0">
                        <a:pos x="167" y="206"/>
                      </a:cxn>
                      <a:cxn ang="0">
                        <a:pos x="153" y="216"/>
                      </a:cxn>
                      <a:cxn ang="0">
                        <a:pos x="142" y="225"/>
                      </a:cxn>
                      <a:cxn ang="0">
                        <a:pos x="133" y="230"/>
                      </a:cxn>
                      <a:cxn ang="0">
                        <a:pos x="130" y="232"/>
                      </a:cxn>
                      <a:cxn ang="0">
                        <a:pos x="124" y="235"/>
                      </a:cxn>
                      <a:cxn ang="0">
                        <a:pos x="119" y="232"/>
                      </a:cxn>
                      <a:cxn ang="0">
                        <a:pos x="115" y="230"/>
                      </a:cxn>
                      <a:cxn ang="0">
                        <a:pos x="107" y="225"/>
                      </a:cxn>
                      <a:cxn ang="0">
                        <a:pos x="96" y="216"/>
                      </a:cxn>
                      <a:cxn ang="0">
                        <a:pos x="81" y="206"/>
                      </a:cxn>
                      <a:cxn ang="0">
                        <a:pos x="66" y="194"/>
                      </a:cxn>
                      <a:cxn ang="0">
                        <a:pos x="49" y="180"/>
                      </a:cxn>
                      <a:cxn ang="0">
                        <a:pos x="34" y="162"/>
                      </a:cxn>
                      <a:cxn ang="0">
                        <a:pos x="21" y="145"/>
                      </a:cxn>
                      <a:cxn ang="0">
                        <a:pos x="10" y="125"/>
                      </a:cxn>
                      <a:cxn ang="0">
                        <a:pos x="2" y="104"/>
                      </a:cxn>
                      <a:cxn ang="0">
                        <a:pos x="0" y="82"/>
                      </a:cxn>
                      <a:cxn ang="0">
                        <a:pos x="0" y="7"/>
                      </a:cxn>
                      <a:cxn ang="0">
                        <a:pos x="2" y="4"/>
                      </a:cxn>
                      <a:cxn ang="0">
                        <a:pos x="4" y="2"/>
                      </a:cxn>
                      <a:cxn ang="0">
                        <a:pos x="11" y="0"/>
                      </a:cxn>
                    </a:cxnLst>
                    <a:rect l="0" t="0" r="r" b="b"/>
                    <a:pathLst>
                      <a:path w="249" h="235">
                        <a:moveTo>
                          <a:pt x="11" y="0"/>
                        </a:moveTo>
                        <a:lnTo>
                          <a:pt x="14" y="1"/>
                        </a:lnTo>
                        <a:lnTo>
                          <a:pt x="16" y="2"/>
                        </a:lnTo>
                        <a:lnTo>
                          <a:pt x="19" y="4"/>
                        </a:lnTo>
                        <a:lnTo>
                          <a:pt x="21" y="7"/>
                        </a:lnTo>
                        <a:lnTo>
                          <a:pt x="21" y="82"/>
                        </a:lnTo>
                        <a:lnTo>
                          <a:pt x="24" y="102"/>
                        </a:lnTo>
                        <a:lnTo>
                          <a:pt x="32" y="121"/>
                        </a:lnTo>
                        <a:lnTo>
                          <a:pt x="43" y="139"/>
                        </a:lnTo>
                        <a:lnTo>
                          <a:pt x="57" y="156"/>
                        </a:lnTo>
                        <a:lnTo>
                          <a:pt x="73" y="171"/>
                        </a:lnTo>
                        <a:lnTo>
                          <a:pt x="88" y="184"/>
                        </a:lnTo>
                        <a:lnTo>
                          <a:pt x="102" y="195"/>
                        </a:lnTo>
                        <a:lnTo>
                          <a:pt x="115" y="204"/>
                        </a:lnTo>
                        <a:lnTo>
                          <a:pt x="124" y="210"/>
                        </a:lnTo>
                        <a:lnTo>
                          <a:pt x="133" y="204"/>
                        </a:lnTo>
                        <a:lnTo>
                          <a:pt x="145" y="195"/>
                        </a:lnTo>
                        <a:lnTo>
                          <a:pt x="161" y="184"/>
                        </a:lnTo>
                        <a:lnTo>
                          <a:pt x="176" y="171"/>
                        </a:lnTo>
                        <a:lnTo>
                          <a:pt x="190" y="156"/>
                        </a:lnTo>
                        <a:lnTo>
                          <a:pt x="205" y="139"/>
                        </a:lnTo>
                        <a:lnTo>
                          <a:pt x="216" y="121"/>
                        </a:lnTo>
                        <a:lnTo>
                          <a:pt x="223" y="102"/>
                        </a:lnTo>
                        <a:lnTo>
                          <a:pt x="227" y="82"/>
                        </a:lnTo>
                        <a:lnTo>
                          <a:pt x="227" y="7"/>
                        </a:lnTo>
                        <a:lnTo>
                          <a:pt x="229" y="4"/>
                        </a:lnTo>
                        <a:lnTo>
                          <a:pt x="231" y="2"/>
                        </a:lnTo>
                        <a:lnTo>
                          <a:pt x="238" y="0"/>
                        </a:lnTo>
                        <a:lnTo>
                          <a:pt x="242" y="1"/>
                        </a:lnTo>
                        <a:lnTo>
                          <a:pt x="245" y="3"/>
                        </a:lnTo>
                        <a:lnTo>
                          <a:pt x="247" y="6"/>
                        </a:lnTo>
                        <a:lnTo>
                          <a:pt x="249" y="11"/>
                        </a:lnTo>
                        <a:lnTo>
                          <a:pt x="249" y="82"/>
                        </a:lnTo>
                        <a:lnTo>
                          <a:pt x="246" y="104"/>
                        </a:lnTo>
                        <a:lnTo>
                          <a:pt x="239" y="125"/>
                        </a:lnTo>
                        <a:lnTo>
                          <a:pt x="228" y="145"/>
                        </a:lnTo>
                        <a:lnTo>
                          <a:pt x="214" y="162"/>
                        </a:lnTo>
                        <a:lnTo>
                          <a:pt x="199" y="180"/>
                        </a:lnTo>
                        <a:lnTo>
                          <a:pt x="183" y="194"/>
                        </a:lnTo>
                        <a:lnTo>
                          <a:pt x="167" y="206"/>
                        </a:lnTo>
                        <a:lnTo>
                          <a:pt x="153" y="216"/>
                        </a:lnTo>
                        <a:lnTo>
                          <a:pt x="142" y="225"/>
                        </a:lnTo>
                        <a:lnTo>
                          <a:pt x="133" y="230"/>
                        </a:lnTo>
                        <a:lnTo>
                          <a:pt x="130" y="232"/>
                        </a:lnTo>
                        <a:lnTo>
                          <a:pt x="124" y="235"/>
                        </a:lnTo>
                        <a:lnTo>
                          <a:pt x="119" y="232"/>
                        </a:lnTo>
                        <a:lnTo>
                          <a:pt x="115" y="230"/>
                        </a:lnTo>
                        <a:lnTo>
                          <a:pt x="107" y="225"/>
                        </a:lnTo>
                        <a:lnTo>
                          <a:pt x="96" y="216"/>
                        </a:lnTo>
                        <a:lnTo>
                          <a:pt x="81" y="206"/>
                        </a:lnTo>
                        <a:lnTo>
                          <a:pt x="66" y="194"/>
                        </a:lnTo>
                        <a:lnTo>
                          <a:pt x="49" y="180"/>
                        </a:lnTo>
                        <a:lnTo>
                          <a:pt x="34" y="162"/>
                        </a:lnTo>
                        <a:lnTo>
                          <a:pt x="21" y="145"/>
                        </a:lnTo>
                        <a:lnTo>
                          <a:pt x="10" y="125"/>
                        </a:lnTo>
                        <a:lnTo>
                          <a:pt x="2" y="104"/>
                        </a:lnTo>
                        <a:lnTo>
                          <a:pt x="0" y="82"/>
                        </a:lnTo>
                        <a:lnTo>
                          <a:pt x="0" y="7"/>
                        </a:lnTo>
                        <a:lnTo>
                          <a:pt x="2" y="4"/>
                        </a:lnTo>
                        <a:lnTo>
                          <a:pt x="4" y="2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rgbClr val="FF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546" name="Freeform 446"/>
                  <p:cNvSpPr>
                    <a:spLocks/>
                  </p:cNvSpPr>
                  <p:nvPr/>
                </p:nvSpPr>
                <p:spPr bwMode="auto">
                  <a:xfrm>
                    <a:off x="1276350" y="5249863"/>
                    <a:ext cx="322263" cy="271463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54" y="5"/>
                      </a:cxn>
                      <a:cxn ang="0">
                        <a:pos x="56" y="10"/>
                      </a:cxn>
                      <a:cxn ang="0">
                        <a:pos x="54" y="82"/>
                      </a:cxn>
                      <a:cxn ang="0">
                        <a:pos x="48" y="84"/>
                      </a:cxn>
                      <a:cxn ang="0">
                        <a:pos x="35" y="86"/>
                      </a:cxn>
                      <a:cxn ang="0">
                        <a:pos x="24" y="98"/>
                      </a:cxn>
                      <a:cxn ang="0">
                        <a:pos x="22" y="141"/>
                      </a:cxn>
                      <a:cxn ang="0">
                        <a:pos x="33" y="160"/>
                      </a:cxn>
                      <a:cxn ang="0">
                        <a:pos x="46" y="163"/>
                      </a:cxn>
                      <a:cxn ang="0">
                        <a:pos x="55" y="167"/>
                      </a:cxn>
                      <a:cxn ang="0">
                        <a:pos x="57" y="175"/>
                      </a:cxn>
                      <a:cxn ang="0">
                        <a:pos x="69" y="231"/>
                      </a:cxn>
                      <a:cxn ang="0">
                        <a:pos x="100" y="277"/>
                      </a:cxn>
                      <a:cxn ang="0">
                        <a:pos x="146" y="309"/>
                      </a:cxn>
                      <a:cxn ang="0">
                        <a:pos x="203" y="320"/>
                      </a:cxn>
                      <a:cxn ang="0">
                        <a:pos x="259" y="309"/>
                      </a:cxn>
                      <a:cxn ang="0">
                        <a:pos x="306" y="277"/>
                      </a:cxn>
                      <a:cxn ang="0">
                        <a:pos x="337" y="231"/>
                      </a:cxn>
                      <a:cxn ang="0">
                        <a:pos x="348" y="175"/>
                      </a:cxn>
                      <a:cxn ang="0">
                        <a:pos x="350" y="170"/>
                      </a:cxn>
                      <a:cxn ang="0">
                        <a:pos x="355" y="164"/>
                      </a:cxn>
                      <a:cxn ang="0">
                        <a:pos x="363" y="163"/>
                      </a:cxn>
                      <a:cxn ang="0">
                        <a:pos x="381" y="152"/>
                      </a:cxn>
                      <a:cxn ang="0">
                        <a:pos x="385" y="107"/>
                      </a:cxn>
                      <a:cxn ang="0">
                        <a:pos x="378" y="90"/>
                      </a:cxn>
                      <a:cxn ang="0">
                        <a:pos x="363" y="84"/>
                      </a:cxn>
                      <a:cxn ang="0">
                        <a:pos x="353" y="82"/>
                      </a:cxn>
                      <a:cxn ang="0">
                        <a:pos x="350" y="76"/>
                      </a:cxn>
                      <a:cxn ang="0">
                        <a:pos x="351" y="10"/>
                      </a:cxn>
                      <a:cxn ang="0">
                        <a:pos x="355" y="2"/>
                      </a:cxn>
                      <a:cxn ang="0">
                        <a:pos x="365" y="0"/>
                      </a:cxn>
                      <a:cxn ang="0">
                        <a:pos x="370" y="5"/>
                      </a:cxn>
                      <a:cxn ang="0">
                        <a:pos x="372" y="64"/>
                      </a:cxn>
                      <a:cxn ang="0">
                        <a:pos x="397" y="78"/>
                      </a:cxn>
                      <a:cxn ang="0">
                        <a:pos x="407" y="107"/>
                      </a:cxn>
                      <a:cxn ang="0">
                        <a:pos x="405" y="156"/>
                      </a:cxn>
                      <a:cxn ang="0">
                        <a:pos x="385" y="179"/>
                      </a:cxn>
                      <a:cxn ang="0">
                        <a:pos x="365" y="217"/>
                      </a:cxn>
                      <a:cxn ang="0">
                        <a:pos x="339" y="273"/>
                      </a:cxn>
                      <a:cxn ang="0">
                        <a:pos x="293" y="316"/>
                      </a:cxn>
                      <a:cxn ang="0">
                        <a:pos x="236" y="339"/>
                      </a:cxn>
                      <a:cxn ang="0">
                        <a:pos x="170" y="339"/>
                      </a:cxn>
                      <a:cxn ang="0">
                        <a:pos x="112" y="316"/>
                      </a:cxn>
                      <a:cxn ang="0">
                        <a:pos x="67" y="273"/>
                      </a:cxn>
                      <a:cxn ang="0">
                        <a:pos x="40" y="217"/>
                      </a:cxn>
                      <a:cxn ang="0">
                        <a:pos x="22" y="179"/>
                      </a:cxn>
                      <a:cxn ang="0">
                        <a:pos x="2" y="156"/>
                      </a:cxn>
                      <a:cxn ang="0">
                        <a:pos x="0" y="107"/>
                      </a:cxn>
                      <a:cxn ang="0">
                        <a:pos x="10" y="78"/>
                      </a:cxn>
                      <a:cxn ang="0">
                        <a:pos x="35" y="64"/>
                      </a:cxn>
                      <a:cxn ang="0">
                        <a:pos x="34" y="8"/>
                      </a:cxn>
                      <a:cxn ang="0">
                        <a:pos x="38" y="2"/>
                      </a:cxn>
                    </a:cxnLst>
                    <a:rect l="0" t="0" r="r" b="b"/>
                    <a:pathLst>
                      <a:path w="407" h="342">
                        <a:moveTo>
                          <a:pt x="42" y="0"/>
                        </a:moveTo>
                        <a:lnTo>
                          <a:pt x="48" y="0"/>
                        </a:lnTo>
                        <a:lnTo>
                          <a:pt x="51" y="2"/>
                        </a:lnTo>
                        <a:lnTo>
                          <a:pt x="54" y="5"/>
                        </a:lnTo>
                        <a:lnTo>
                          <a:pt x="55" y="7"/>
                        </a:lnTo>
                        <a:lnTo>
                          <a:pt x="56" y="10"/>
                        </a:lnTo>
                        <a:lnTo>
                          <a:pt x="56" y="73"/>
                        </a:lnTo>
                        <a:lnTo>
                          <a:pt x="54" y="82"/>
                        </a:lnTo>
                        <a:lnTo>
                          <a:pt x="51" y="83"/>
                        </a:lnTo>
                        <a:lnTo>
                          <a:pt x="48" y="84"/>
                        </a:lnTo>
                        <a:lnTo>
                          <a:pt x="44" y="84"/>
                        </a:lnTo>
                        <a:lnTo>
                          <a:pt x="35" y="86"/>
                        </a:lnTo>
                        <a:lnTo>
                          <a:pt x="28" y="90"/>
                        </a:lnTo>
                        <a:lnTo>
                          <a:pt x="24" y="98"/>
                        </a:lnTo>
                        <a:lnTo>
                          <a:pt x="22" y="107"/>
                        </a:lnTo>
                        <a:lnTo>
                          <a:pt x="22" y="141"/>
                        </a:lnTo>
                        <a:lnTo>
                          <a:pt x="25" y="152"/>
                        </a:lnTo>
                        <a:lnTo>
                          <a:pt x="33" y="160"/>
                        </a:lnTo>
                        <a:lnTo>
                          <a:pt x="44" y="163"/>
                        </a:lnTo>
                        <a:lnTo>
                          <a:pt x="46" y="163"/>
                        </a:lnTo>
                        <a:lnTo>
                          <a:pt x="53" y="165"/>
                        </a:lnTo>
                        <a:lnTo>
                          <a:pt x="55" y="167"/>
                        </a:lnTo>
                        <a:lnTo>
                          <a:pt x="57" y="171"/>
                        </a:lnTo>
                        <a:lnTo>
                          <a:pt x="57" y="175"/>
                        </a:lnTo>
                        <a:lnTo>
                          <a:pt x="60" y="205"/>
                        </a:lnTo>
                        <a:lnTo>
                          <a:pt x="69" y="231"/>
                        </a:lnTo>
                        <a:lnTo>
                          <a:pt x="82" y="256"/>
                        </a:lnTo>
                        <a:lnTo>
                          <a:pt x="100" y="277"/>
                        </a:lnTo>
                        <a:lnTo>
                          <a:pt x="122" y="295"/>
                        </a:lnTo>
                        <a:lnTo>
                          <a:pt x="146" y="309"/>
                        </a:lnTo>
                        <a:lnTo>
                          <a:pt x="174" y="317"/>
                        </a:lnTo>
                        <a:lnTo>
                          <a:pt x="203" y="320"/>
                        </a:lnTo>
                        <a:lnTo>
                          <a:pt x="233" y="317"/>
                        </a:lnTo>
                        <a:lnTo>
                          <a:pt x="259" y="309"/>
                        </a:lnTo>
                        <a:lnTo>
                          <a:pt x="285" y="295"/>
                        </a:lnTo>
                        <a:lnTo>
                          <a:pt x="306" y="277"/>
                        </a:lnTo>
                        <a:lnTo>
                          <a:pt x="323" y="256"/>
                        </a:lnTo>
                        <a:lnTo>
                          <a:pt x="337" y="231"/>
                        </a:lnTo>
                        <a:lnTo>
                          <a:pt x="345" y="205"/>
                        </a:lnTo>
                        <a:lnTo>
                          <a:pt x="348" y="175"/>
                        </a:lnTo>
                        <a:lnTo>
                          <a:pt x="348" y="174"/>
                        </a:lnTo>
                        <a:lnTo>
                          <a:pt x="350" y="170"/>
                        </a:lnTo>
                        <a:lnTo>
                          <a:pt x="352" y="166"/>
                        </a:lnTo>
                        <a:lnTo>
                          <a:pt x="355" y="164"/>
                        </a:lnTo>
                        <a:lnTo>
                          <a:pt x="359" y="163"/>
                        </a:lnTo>
                        <a:lnTo>
                          <a:pt x="363" y="163"/>
                        </a:lnTo>
                        <a:lnTo>
                          <a:pt x="374" y="160"/>
                        </a:lnTo>
                        <a:lnTo>
                          <a:pt x="381" y="152"/>
                        </a:lnTo>
                        <a:lnTo>
                          <a:pt x="385" y="141"/>
                        </a:lnTo>
                        <a:lnTo>
                          <a:pt x="385" y="107"/>
                        </a:lnTo>
                        <a:lnTo>
                          <a:pt x="383" y="98"/>
                        </a:lnTo>
                        <a:lnTo>
                          <a:pt x="378" y="90"/>
                        </a:lnTo>
                        <a:lnTo>
                          <a:pt x="372" y="86"/>
                        </a:lnTo>
                        <a:lnTo>
                          <a:pt x="363" y="84"/>
                        </a:lnTo>
                        <a:lnTo>
                          <a:pt x="357" y="84"/>
                        </a:lnTo>
                        <a:lnTo>
                          <a:pt x="353" y="82"/>
                        </a:lnTo>
                        <a:lnTo>
                          <a:pt x="351" y="79"/>
                        </a:lnTo>
                        <a:lnTo>
                          <a:pt x="350" y="76"/>
                        </a:lnTo>
                        <a:lnTo>
                          <a:pt x="350" y="73"/>
                        </a:lnTo>
                        <a:lnTo>
                          <a:pt x="351" y="10"/>
                        </a:lnTo>
                        <a:lnTo>
                          <a:pt x="351" y="7"/>
                        </a:lnTo>
                        <a:lnTo>
                          <a:pt x="355" y="2"/>
                        </a:lnTo>
                        <a:lnTo>
                          <a:pt x="358" y="0"/>
                        </a:lnTo>
                        <a:lnTo>
                          <a:pt x="365" y="0"/>
                        </a:lnTo>
                        <a:lnTo>
                          <a:pt x="368" y="2"/>
                        </a:lnTo>
                        <a:lnTo>
                          <a:pt x="370" y="5"/>
                        </a:lnTo>
                        <a:lnTo>
                          <a:pt x="373" y="11"/>
                        </a:lnTo>
                        <a:lnTo>
                          <a:pt x="372" y="64"/>
                        </a:lnTo>
                        <a:lnTo>
                          <a:pt x="386" y="69"/>
                        </a:lnTo>
                        <a:lnTo>
                          <a:pt x="397" y="78"/>
                        </a:lnTo>
                        <a:lnTo>
                          <a:pt x="405" y="91"/>
                        </a:lnTo>
                        <a:lnTo>
                          <a:pt x="407" y="107"/>
                        </a:lnTo>
                        <a:lnTo>
                          <a:pt x="407" y="141"/>
                        </a:lnTo>
                        <a:lnTo>
                          <a:pt x="405" y="156"/>
                        </a:lnTo>
                        <a:lnTo>
                          <a:pt x="397" y="170"/>
                        </a:lnTo>
                        <a:lnTo>
                          <a:pt x="385" y="179"/>
                        </a:lnTo>
                        <a:lnTo>
                          <a:pt x="370" y="185"/>
                        </a:lnTo>
                        <a:lnTo>
                          <a:pt x="365" y="217"/>
                        </a:lnTo>
                        <a:lnTo>
                          <a:pt x="355" y="247"/>
                        </a:lnTo>
                        <a:lnTo>
                          <a:pt x="339" y="273"/>
                        </a:lnTo>
                        <a:lnTo>
                          <a:pt x="319" y="296"/>
                        </a:lnTo>
                        <a:lnTo>
                          <a:pt x="293" y="316"/>
                        </a:lnTo>
                        <a:lnTo>
                          <a:pt x="266" y="330"/>
                        </a:lnTo>
                        <a:lnTo>
                          <a:pt x="236" y="339"/>
                        </a:lnTo>
                        <a:lnTo>
                          <a:pt x="203" y="342"/>
                        </a:lnTo>
                        <a:lnTo>
                          <a:pt x="170" y="339"/>
                        </a:lnTo>
                        <a:lnTo>
                          <a:pt x="141" y="330"/>
                        </a:lnTo>
                        <a:lnTo>
                          <a:pt x="112" y="316"/>
                        </a:lnTo>
                        <a:lnTo>
                          <a:pt x="88" y="296"/>
                        </a:lnTo>
                        <a:lnTo>
                          <a:pt x="67" y="273"/>
                        </a:lnTo>
                        <a:lnTo>
                          <a:pt x="51" y="247"/>
                        </a:lnTo>
                        <a:lnTo>
                          <a:pt x="40" y="217"/>
                        </a:lnTo>
                        <a:lnTo>
                          <a:pt x="36" y="185"/>
                        </a:lnTo>
                        <a:lnTo>
                          <a:pt x="22" y="179"/>
                        </a:lnTo>
                        <a:lnTo>
                          <a:pt x="10" y="170"/>
                        </a:lnTo>
                        <a:lnTo>
                          <a:pt x="2" y="156"/>
                        </a:lnTo>
                        <a:lnTo>
                          <a:pt x="0" y="141"/>
                        </a:lnTo>
                        <a:lnTo>
                          <a:pt x="0" y="107"/>
                        </a:lnTo>
                        <a:lnTo>
                          <a:pt x="2" y="91"/>
                        </a:lnTo>
                        <a:lnTo>
                          <a:pt x="10" y="78"/>
                        </a:lnTo>
                        <a:lnTo>
                          <a:pt x="21" y="69"/>
                        </a:lnTo>
                        <a:lnTo>
                          <a:pt x="35" y="64"/>
                        </a:lnTo>
                        <a:lnTo>
                          <a:pt x="34" y="11"/>
                        </a:lnTo>
                        <a:lnTo>
                          <a:pt x="34" y="8"/>
                        </a:lnTo>
                        <a:lnTo>
                          <a:pt x="36" y="5"/>
                        </a:lnTo>
                        <a:lnTo>
                          <a:pt x="38" y="2"/>
                        </a:lnTo>
                        <a:lnTo>
                          <a:pt x="42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rgbClr val="FF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547" name="Freeform 447"/>
                  <p:cNvSpPr>
                    <a:spLocks/>
                  </p:cNvSpPr>
                  <p:nvPr/>
                </p:nvSpPr>
                <p:spPr bwMode="auto">
                  <a:xfrm>
                    <a:off x="1303338" y="5146675"/>
                    <a:ext cx="268288" cy="115888"/>
                  </a:xfrm>
                  <a:custGeom>
                    <a:avLst/>
                    <a:gdLst/>
                    <a:ahLst/>
                    <a:cxnLst>
                      <a:cxn ang="0">
                        <a:pos x="134" y="0"/>
                      </a:cxn>
                      <a:cxn ang="0">
                        <a:pos x="204" y="0"/>
                      </a:cxn>
                      <a:cxn ang="0">
                        <a:pos x="231" y="2"/>
                      </a:cxn>
                      <a:cxn ang="0">
                        <a:pos x="256" y="11"/>
                      </a:cxn>
                      <a:cxn ang="0">
                        <a:pos x="279" y="23"/>
                      </a:cxn>
                      <a:cxn ang="0">
                        <a:pos x="299" y="39"/>
                      </a:cxn>
                      <a:cxn ang="0">
                        <a:pos x="316" y="59"/>
                      </a:cxn>
                      <a:cxn ang="0">
                        <a:pos x="328" y="82"/>
                      </a:cxn>
                      <a:cxn ang="0">
                        <a:pos x="336" y="107"/>
                      </a:cxn>
                      <a:cxn ang="0">
                        <a:pos x="339" y="134"/>
                      </a:cxn>
                      <a:cxn ang="0">
                        <a:pos x="336" y="140"/>
                      </a:cxn>
                      <a:cxn ang="0">
                        <a:pos x="334" y="142"/>
                      </a:cxn>
                      <a:cxn ang="0">
                        <a:pos x="331" y="145"/>
                      </a:cxn>
                      <a:cxn ang="0">
                        <a:pos x="324" y="145"/>
                      </a:cxn>
                      <a:cxn ang="0">
                        <a:pos x="321" y="142"/>
                      </a:cxn>
                      <a:cxn ang="0">
                        <a:pos x="319" y="140"/>
                      </a:cxn>
                      <a:cxn ang="0">
                        <a:pos x="317" y="137"/>
                      </a:cxn>
                      <a:cxn ang="0">
                        <a:pos x="317" y="134"/>
                      </a:cxn>
                      <a:cxn ang="0">
                        <a:pos x="313" y="108"/>
                      </a:cxn>
                      <a:cxn ang="0">
                        <a:pos x="306" y="84"/>
                      </a:cxn>
                      <a:cxn ang="0">
                        <a:pos x="291" y="63"/>
                      </a:cxn>
                      <a:cxn ang="0">
                        <a:pos x="275" y="47"/>
                      </a:cxn>
                      <a:cxn ang="0">
                        <a:pos x="254" y="33"/>
                      </a:cxn>
                      <a:cxn ang="0">
                        <a:pos x="230" y="25"/>
                      </a:cxn>
                      <a:cxn ang="0">
                        <a:pos x="204" y="22"/>
                      </a:cxn>
                      <a:cxn ang="0">
                        <a:pos x="134" y="22"/>
                      </a:cxn>
                      <a:cxn ang="0">
                        <a:pos x="108" y="25"/>
                      </a:cxn>
                      <a:cxn ang="0">
                        <a:pos x="85" y="33"/>
                      </a:cxn>
                      <a:cxn ang="0">
                        <a:pos x="64" y="47"/>
                      </a:cxn>
                      <a:cxn ang="0">
                        <a:pos x="46" y="63"/>
                      </a:cxn>
                      <a:cxn ang="0">
                        <a:pos x="33" y="84"/>
                      </a:cxn>
                      <a:cxn ang="0">
                        <a:pos x="25" y="108"/>
                      </a:cxn>
                      <a:cxn ang="0">
                        <a:pos x="22" y="134"/>
                      </a:cxn>
                      <a:cxn ang="0">
                        <a:pos x="20" y="140"/>
                      </a:cxn>
                      <a:cxn ang="0">
                        <a:pos x="17" y="142"/>
                      </a:cxn>
                      <a:cxn ang="0">
                        <a:pos x="14" y="145"/>
                      </a:cxn>
                      <a:cxn ang="0">
                        <a:pos x="8" y="145"/>
                      </a:cxn>
                      <a:cxn ang="0">
                        <a:pos x="4" y="142"/>
                      </a:cxn>
                      <a:cxn ang="0">
                        <a:pos x="2" y="140"/>
                      </a:cxn>
                      <a:cxn ang="0">
                        <a:pos x="0" y="137"/>
                      </a:cxn>
                      <a:cxn ang="0">
                        <a:pos x="0" y="134"/>
                      </a:cxn>
                      <a:cxn ang="0">
                        <a:pos x="2" y="107"/>
                      </a:cxn>
                      <a:cxn ang="0">
                        <a:pos x="10" y="82"/>
                      </a:cxn>
                      <a:cxn ang="0">
                        <a:pos x="23" y="59"/>
                      </a:cxn>
                      <a:cxn ang="0">
                        <a:pos x="38" y="39"/>
                      </a:cxn>
                      <a:cxn ang="0">
                        <a:pos x="59" y="23"/>
                      </a:cxn>
                      <a:cxn ang="0">
                        <a:pos x="81" y="11"/>
                      </a:cxn>
                      <a:cxn ang="0">
                        <a:pos x="107" y="2"/>
                      </a:cxn>
                      <a:cxn ang="0">
                        <a:pos x="134" y="0"/>
                      </a:cxn>
                    </a:cxnLst>
                    <a:rect l="0" t="0" r="r" b="b"/>
                    <a:pathLst>
                      <a:path w="339" h="145">
                        <a:moveTo>
                          <a:pt x="134" y="0"/>
                        </a:moveTo>
                        <a:lnTo>
                          <a:pt x="204" y="0"/>
                        </a:lnTo>
                        <a:lnTo>
                          <a:pt x="231" y="2"/>
                        </a:lnTo>
                        <a:lnTo>
                          <a:pt x="256" y="11"/>
                        </a:lnTo>
                        <a:lnTo>
                          <a:pt x="279" y="23"/>
                        </a:lnTo>
                        <a:lnTo>
                          <a:pt x="299" y="39"/>
                        </a:lnTo>
                        <a:lnTo>
                          <a:pt x="316" y="59"/>
                        </a:lnTo>
                        <a:lnTo>
                          <a:pt x="328" y="82"/>
                        </a:lnTo>
                        <a:lnTo>
                          <a:pt x="336" y="107"/>
                        </a:lnTo>
                        <a:lnTo>
                          <a:pt x="339" y="134"/>
                        </a:lnTo>
                        <a:lnTo>
                          <a:pt x="336" y="140"/>
                        </a:lnTo>
                        <a:lnTo>
                          <a:pt x="334" y="142"/>
                        </a:lnTo>
                        <a:lnTo>
                          <a:pt x="331" y="145"/>
                        </a:lnTo>
                        <a:lnTo>
                          <a:pt x="324" y="145"/>
                        </a:lnTo>
                        <a:lnTo>
                          <a:pt x="321" y="142"/>
                        </a:lnTo>
                        <a:lnTo>
                          <a:pt x="319" y="140"/>
                        </a:lnTo>
                        <a:lnTo>
                          <a:pt x="317" y="137"/>
                        </a:lnTo>
                        <a:lnTo>
                          <a:pt x="317" y="134"/>
                        </a:lnTo>
                        <a:lnTo>
                          <a:pt x="313" y="108"/>
                        </a:lnTo>
                        <a:lnTo>
                          <a:pt x="306" y="84"/>
                        </a:lnTo>
                        <a:lnTo>
                          <a:pt x="291" y="63"/>
                        </a:lnTo>
                        <a:lnTo>
                          <a:pt x="275" y="47"/>
                        </a:lnTo>
                        <a:lnTo>
                          <a:pt x="254" y="33"/>
                        </a:lnTo>
                        <a:lnTo>
                          <a:pt x="230" y="25"/>
                        </a:lnTo>
                        <a:lnTo>
                          <a:pt x="204" y="22"/>
                        </a:lnTo>
                        <a:lnTo>
                          <a:pt x="134" y="22"/>
                        </a:lnTo>
                        <a:lnTo>
                          <a:pt x="108" y="25"/>
                        </a:lnTo>
                        <a:lnTo>
                          <a:pt x="85" y="33"/>
                        </a:lnTo>
                        <a:lnTo>
                          <a:pt x="64" y="47"/>
                        </a:lnTo>
                        <a:lnTo>
                          <a:pt x="46" y="63"/>
                        </a:lnTo>
                        <a:lnTo>
                          <a:pt x="33" y="84"/>
                        </a:lnTo>
                        <a:lnTo>
                          <a:pt x="25" y="108"/>
                        </a:lnTo>
                        <a:lnTo>
                          <a:pt x="22" y="134"/>
                        </a:lnTo>
                        <a:lnTo>
                          <a:pt x="20" y="140"/>
                        </a:lnTo>
                        <a:lnTo>
                          <a:pt x="17" y="142"/>
                        </a:lnTo>
                        <a:lnTo>
                          <a:pt x="14" y="145"/>
                        </a:lnTo>
                        <a:lnTo>
                          <a:pt x="8" y="145"/>
                        </a:lnTo>
                        <a:lnTo>
                          <a:pt x="4" y="142"/>
                        </a:lnTo>
                        <a:lnTo>
                          <a:pt x="2" y="140"/>
                        </a:lnTo>
                        <a:lnTo>
                          <a:pt x="0" y="137"/>
                        </a:lnTo>
                        <a:lnTo>
                          <a:pt x="0" y="134"/>
                        </a:lnTo>
                        <a:lnTo>
                          <a:pt x="2" y="107"/>
                        </a:lnTo>
                        <a:lnTo>
                          <a:pt x="10" y="82"/>
                        </a:lnTo>
                        <a:lnTo>
                          <a:pt x="23" y="59"/>
                        </a:lnTo>
                        <a:lnTo>
                          <a:pt x="38" y="39"/>
                        </a:lnTo>
                        <a:lnTo>
                          <a:pt x="59" y="23"/>
                        </a:lnTo>
                        <a:lnTo>
                          <a:pt x="81" y="11"/>
                        </a:lnTo>
                        <a:lnTo>
                          <a:pt x="107" y="2"/>
                        </a:lnTo>
                        <a:lnTo>
                          <a:pt x="134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rgbClr val="FF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548" name="Freeform 448"/>
                  <p:cNvSpPr>
                    <a:spLocks/>
                  </p:cNvSpPr>
                  <p:nvPr/>
                </p:nvSpPr>
                <p:spPr bwMode="auto">
                  <a:xfrm>
                    <a:off x="1281113" y="5219700"/>
                    <a:ext cx="290513" cy="128588"/>
                  </a:xfrm>
                  <a:custGeom>
                    <a:avLst/>
                    <a:gdLst/>
                    <a:ahLst/>
                    <a:cxnLst>
                      <a:cxn ang="0">
                        <a:pos x="244" y="0"/>
                      </a:cxn>
                      <a:cxn ang="0">
                        <a:pos x="274" y="27"/>
                      </a:cxn>
                      <a:cxn ang="0">
                        <a:pos x="312" y="55"/>
                      </a:cxn>
                      <a:cxn ang="0">
                        <a:pos x="340" y="67"/>
                      </a:cxn>
                      <a:cxn ang="0">
                        <a:pos x="358" y="68"/>
                      </a:cxn>
                      <a:cxn ang="0">
                        <a:pos x="363" y="72"/>
                      </a:cxn>
                      <a:cxn ang="0">
                        <a:pos x="367" y="79"/>
                      </a:cxn>
                      <a:cxn ang="0">
                        <a:pos x="364" y="86"/>
                      </a:cxn>
                      <a:cxn ang="0">
                        <a:pos x="356" y="90"/>
                      </a:cxn>
                      <a:cxn ang="0">
                        <a:pos x="330" y="87"/>
                      </a:cxn>
                      <a:cxn ang="0">
                        <a:pos x="288" y="67"/>
                      </a:cxn>
                      <a:cxn ang="0">
                        <a:pos x="254" y="40"/>
                      </a:cxn>
                      <a:cxn ang="0">
                        <a:pos x="237" y="35"/>
                      </a:cxn>
                      <a:cxn ang="0">
                        <a:pos x="215" y="52"/>
                      </a:cxn>
                      <a:cxn ang="0">
                        <a:pos x="184" y="64"/>
                      </a:cxn>
                      <a:cxn ang="0">
                        <a:pos x="141" y="69"/>
                      </a:cxn>
                      <a:cxn ang="0">
                        <a:pos x="114" y="81"/>
                      </a:cxn>
                      <a:cxn ang="0">
                        <a:pos x="104" y="113"/>
                      </a:cxn>
                      <a:cxn ang="0">
                        <a:pos x="77" y="144"/>
                      </a:cxn>
                      <a:cxn ang="0">
                        <a:pos x="37" y="159"/>
                      </a:cxn>
                      <a:cxn ang="0">
                        <a:pos x="5" y="159"/>
                      </a:cxn>
                      <a:cxn ang="0">
                        <a:pos x="0" y="154"/>
                      </a:cxn>
                      <a:cxn ang="0">
                        <a:pos x="2" y="144"/>
                      </a:cxn>
                      <a:cxn ang="0">
                        <a:pos x="8" y="140"/>
                      </a:cxn>
                      <a:cxn ang="0">
                        <a:pos x="32" y="138"/>
                      </a:cxn>
                      <a:cxn ang="0">
                        <a:pos x="65" y="126"/>
                      </a:cxn>
                      <a:cxn ang="0">
                        <a:pos x="85" y="103"/>
                      </a:cxn>
                      <a:cxn ang="0">
                        <a:pos x="93" y="77"/>
                      </a:cxn>
                      <a:cxn ang="0">
                        <a:pos x="94" y="49"/>
                      </a:cxn>
                      <a:cxn ang="0">
                        <a:pos x="101" y="44"/>
                      </a:cxn>
                      <a:cxn ang="0">
                        <a:pos x="131" y="47"/>
                      </a:cxn>
                      <a:cxn ang="0">
                        <a:pos x="175" y="44"/>
                      </a:cxn>
                      <a:cxn ang="0">
                        <a:pos x="205" y="32"/>
                      </a:cxn>
                      <a:cxn ang="0">
                        <a:pos x="224" y="18"/>
                      </a:cxn>
                      <a:cxn ang="0">
                        <a:pos x="232" y="8"/>
                      </a:cxn>
                      <a:cxn ang="0">
                        <a:pos x="236" y="3"/>
                      </a:cxn>
                    </a:cxnLst>
                    <a:rect l="0" t="0" r="r" b="b"/>
                    <a:pathLst>
                      <a:path w="367" h="162">
                        <a:moveTo>
                          <a:pt x="242" y="0"/>
                        </a:moveTo>
                        <a:lnTo>
                          <a:pt x="244" y="0"/>
                        </a:lnTo>
                        <a:lnTo>
                          <a:pt x="249" y="2"/>
                        </a:lnTo>
                        <a:lnTo>
                          <a:pt x="274" y="27"/>
                        </a:lnTo>
                        <a:lnTo>
                          <a:pt x="285" y="37"/>
                        </a:lnTo>
                        <a:lnTo>
                          <a:pt x="312" y="55"/>
                        </a:lnTo>
                        <a:lnTo>
                          <a:pt x="326" y="63"/>
                        </a:lnTo>
                        <a:lnTo>
                          <a:pt x="340" y="67"/>
                        </a:lnTo>
                        <a:lnTo>
                          <a:pt x="354" y="68"/>
                        </a:lnTo>
                        <a:lnTo>
                          <a:pt x="358" y="68"/>
                        </a:lnTo>
                        <a:lnTo>
                          <a:pt x="361" y="70"/>
                        </a:lnTo>
                        <a:lnTo>
                          <a:pt x="363" y="72"/>
                        </a:lnTo>
                        <a:lnTo>
                          <a:pt x="365" y="76"/>
                        </a:lnTo>
                        <a:lnTo>
                          <a:pt x="367" y="79"/>
                        </a:lnTo>
                        <a:lnTo>
                          <a:pt x="367" y="82"/>
                        </a:lnTo>
                        <a:lnTo>
                          <a:pt x="364" y="86"/>
                        </a:lnTo>
                        <a:lnTo>
                          <a:pt x="362" y="88"/>
                        </a:lnTo>
                        <a:lnTo>
                          <a:pt x="356" y="90"/>
                        </a:lnTo>
                        <a:lnTo>
                          <a:pt x="352" y="90"/>
                        </a:lnTo>
                        <a:lnTo>
                          <a:pt x="330" y="87"/>
                        </a:lnTo>
                        <a:lnTo>
                          <a:pt x="308" y="78"/>
                        </a:lnTo>
                        <a:lnTo>
                          <a:pt x="288" y="67"/>
                        </a:lnTo>
                        <a:lnTo>
                          <a:pt x="270" y="54"/>
                        </a:lnTo>
                        <a:lnTo>
                          <a:pt x="254" y="40"/>
                        </a:lnTo>
                        <a:lnTo>
                          <a:pt x="243" y="29"/>
                        </a:lnTo>
                        <a:lnTo>
                          <a:pt x="237" y="35"/>
                        </a:lnTo>
                        <a:lnTo>
                          <a:pt x="227" y="43"/>
                        </a:lnTo>
                        <a:lnTo>
                          <a:pt x="215" y="52"/>
                        </a:lnTo>
                        <a:lnTo>
                          <a:pt x="200" y="58"/>
                        </a:lnTo>
                        <a:lnTo>
                          <a:pt x="184" y="64"/>
                        </a:lnTo>
                        <a:lnTo>
                          <a:pt x="164" y="68"/>
                        </a:lnTo>
                        <a:lnTo>
                          <a:pt x="141" y="69"/>
                        </a:lnTo>
                        <a:lnTo>
                          <a:pt x="115" y="68"/>
                        </a:lnTo>
                        <a:lnTo>
                          <a:pt x="114" y="81"/>
                        </a:lnTo>
                        <a:lnTo>
                          <a:pt x="110" y="97"/>
                        </a:lnTo>
                        <a:lnTo>
                          <a:pt x="104" y="113"/>
                        </a:lnTo>
                        <a:lnTo>
                          <a:pt x="93" y="130"/>
                        </a:lnTo>
                        <a:lnTo>
                          <a:pt x="77" y="144"/>
                        </a:lnTo>
                        <a:lnTo>
                          <a:pt x="59" y="154"/>
                        </a:lnTo>
                        <a:lnTo>
                          <a:pt x="37" y="159"/>
                        </a:lnTo>
                        <a:lnTo>
                          <a:pt x="11" y="162"/>
                        </a:lnTo>
                        <a:lnTo>
                          <a:pt x="5" y="159"/>
                        </a:lnTo>
                        <a:lnTo>
                          <a:pt x="2" y="157"/>
                        </a:lnTo>
                        <a:lnTo>
                          <a:pt x="0" y="154"/>
                        </a:lnTo>
                        <a:lnTo>
                          <a:pt x="0" y="147"/>
                        </a:lnTo>
                        <a:lnTo>
                          <a:pt x="2" y="144"/>
                        </a:lnTo>
                        <a:lnTo>
                          <a:pt x="5" y="142"/>
                        </a:lnTo>
                        <a:lnTo>
                          <a:pt x="8" y="140"/>
                        </a:lnTo>
                        <a:lnTo>
                          <a:pt x="11" y="140"/>
                        </a:lnTo>
                        <a:lnTo>
                          <a:pt x="32" y="138"/>
                        </a:lnTo>
                        <a:lnTo>
                          <a:pt x="50" y="134"/>
                        </a:lnTo>
                        <a:lnTo>
                          <a:pt x="65" y="126"/>
                        </a:lnTo>
                        <a:lnTo>
                          <a:pt x="76" y="115"/>
                        </a:lnTo>
                        <a:lnTo>
                          <a:pt x="85" y="103"/>
                        </a:lnTo>
                        <a:lnTo>
                          <a:pt x="89" y="90"/>
                        </a:lnTo>
                        <a:lnTo>
                          <a:pt x="93" y="77"/>
                        </a:lnTo>
                        <a:lnTo>
                          <a:pt x="93" y="52"/>
                        </a:lnTo>
                        <a:lnTo>
                          <a:pt x="94" y="49"/>
                        </a:lnTo>
                        <a:lnTo>
                          <a:pt x="98" y="45"/>
                        </a:lnTo>
                        <a:lnTo>
                          <a:pt x="101" y="44"/>
                        </a:lnTo>
                        <a:lnTo>
                          <a:pt x="105" y="44"/>
                        </a:lnTo>
                        <a:lnTo>
                          <a:pt x="131" y="47"/>
                        </a:lnTo>
                        <a:lnTo>
                          <a:pt x="155" y="47"/>
                        </a:lnTo>
                        <a:lnTo>
                          <a:pt x="175" y="44"/>
                        </a:lnTo>
                        <a:lnTo>
                          <a:pt x="192" y="38"/>
                        </a:lnTo>
                        <a:lnTo>
                          <a:pt x="205" y="32"/>
                        </a:lnTo>
                        <a:lnTo>
                          <a:pt x="216" y="24"/>
                        </a:lnTo>
                        <a:lnTo>
                          <a:pt x="224" y="18"/>
                        </a:lnTo>
                        <a:lnTo>
                          <a:pt x="229" y="12"/>
                        </a:lnTo>
                        <a:lnTo>
                          <a:pt x="232" y="8"/>
                        </a:lnTo>
                        <a:lnTo>
                          <a:pt x="233" y="5"/>
                        </a:lnTo>
                        <a:lnTo>
                          <a:pt x="236" y="3"/>
                        </a:lnTo>
                        <a:lnTo>
                          <a:pt x="242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rgbClr val="FF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549" name="Freeform 449"/>
                  <p:cNvSpPr>
                    <a:spLocks/>
                  </p:cNvSpPr>
                  <p:nvPr/>
                </p:nvSpPr>
                <p:spPr bwMode="auto">
                  <a:xfrm>
                    <a:off x="1404938" y="5427663"/>
                    <a:ext cx="65088" cy="17463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73" y="0"/>
                      </a:cxn>
                      <a:cxn ang="0">
                        <a:pos x="77" y="2"/>
                      </a:cxn>
                      <a:cxn ang="0">
                        <a:pos x="79" y="4"/>
                      </a:cxn>
                      <a:cxn ang="0">
                        <a:pos x="80" y="6"/>
                      </a:cxn>
                      <a:cxn ang="0">
                        <a:pos x="81" y="10"/>
                      </a:cxn>
                      <a:cxn ang="0">
                        <a:pos x="79" y="16"/>
                      </a:cxn>
                      <a:cxn ang="0">
                        <a:pos x="77" y="18"/>
                      </a:cxn>
                      <a:cxn ang="0">
                        <a:pos x="73" y="21"/>
                      </a:cxn>
                      <a:cxn ang="0">
                        <a:pos x="7" y="21"/>
                      </a:cxn>
                      <a:cxn ang="0">
                        <a:pos x="4" y="18"/>
                      </a:cxn>
                      <a:cxn ang="0">
                        <a:pos x="2" y="16"/>
                      </a:cxn>
                      <a:cxn ang="0">
                        <a:pos x="0" y="13"/>
                      </a:cxn>
                      <a:cxn ang="0">
                        <a:pos x="0" y="6"/>
                      </a:cxn>
                      <a:cxn ang="0">
                        <a:pos x="4" y="2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81" h="21">
                        <a:moveTo>
                          <a:pt x="7" y="0"/>
                        </a:moveTo>
                        <a:lnTo>
                          <a:pt x="73" y="0"/>
                        </a:lnTo>
                        <a:lnTo>
                          <a:pt x="77" y="2"/>
                        </a:lnTo>
                        <a:lnTo>
                          <a:pt x="79" y="4"/>
                        </a:lnTo>
                        <a:lnTo>
                          <a:pt x="80" y="6"/>
                        </a:lnTo>
                        <a:lnTo>
                          <a:pt x="81" y="10"/>
                        </a:lnTo>
                        <a:lnTo>
                          <a:pt x="79" y="16"/>
                        </a:lnTo>
                        <a:lnTo>
                          <a:pt x="77" y="18"/>
                        </a:lnTo>
                        <a:lnTo>
                          <a:pt x="73" y="21"/>
                        </a:lnTo>
                        <a:lnTo>
                          <a:pt x="7" y="21"/>
                        </a:lnTo>
                        <a:lnTo>
                          <a:pt x="4" y="18"/>
                        </a:lnTo>
                        <a:lnTo>
                          <a:pt x="2" y="16"/>
                        </a:lnTo>
                        <a:lnTo>
                          <a:pt x="0" y="13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grpFill/>
                  <a:ln w="3175">
                    <a:solidFill>
                      <a:srgbClr val="FF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  <p:sp>
              <p:nvSpPr>
                <p:cNvPr id="543" name="Freeform 14099"/>
                <p:cNvSpPr>
                  <a:spLocks noChangeAspect="1" noEditPoints="1"/>
                </p:cNvSpPr>
                <p:nvPr/>
              </p:nvSpPr>
              <p:spPr bwMode="auto">
                <a:xfrm>
                  <a:off x="1636100" y="1205489"/>
                  <a:ext cx="725596" cy="720000"/>
                </a:xfrm>
                <a:custGeom>
                  <a:avLst/>
                  <a:gdLst/>
                  <a:ahLst/>
                  <a:cxnLst>
                    <a:cxn ang="0">
                      <a:pos x="606" y="647"/>
                    </a:cxn>
                    <a:cxn ang="0">
                      <a:pos x="153" y="647"/>
                    </a:cxn>
                    <a:cxn ang="0">
                      <a:pos x="666" y="627"/>
                    </a:cxn>
                    <a:cxn ang="0">
                      <a:pos x="202" y="624"/>
                    </a:cxn>
                    <a:cxn ang="0">
                      <a:pos x="470" y="544"/>
                    </a:cxn>
                    <a:cxn ang="0">
                      <a:pos x="391" y="538"/>
                    </a:cxn>
                    <a:cxn ang="0">
                      <a:pos x="202" y="551"/>
                    </a:cxn>
                    <a:cxn ang="0">
                      <a:pos x="559" y="448"/>
                    </a:cxn>
                    <a:cxn ang="0">
                      <a:pos x="231" y="441"/>
                    </a:cxn>
                    <a:cxn ang="0">
                      <a:pos x="263" y="457"/>
                    </a:cxn>
                    <a:cxn ang="0">
                      <a:pos x="253" y="437"/>
                    </a:cxn>
                    <a:cxn ang="0">
                      <a:pos x="295" y="450"/>
                    </a:cxn>
                    <a:cxn ang="0">
                      <a:pos x="324" y="423"/>
                    </a:cxn>
                    <a:cxn ang="0">
                      <a:pos x="574" y="411"/>
                    </a:cxn>
                    <a:cxn ang="0">
                      <a:pos x="213" y="425"/>
                    </a:cxn>
                    <a:cxn ang="0">
                      <a:pos x="485" y="396"/>
                    </a:cxn>
                    <a:cxn ang="0">
                      <a:pos x="245" y="398"/>
                    </a:cxn>
                    <a:cxn ang="0">
                      <a:pos x="437" y="387"/>
                    </a:cxn>
                    <a:cxn ang="0">
                      <a:pos x="421" y="405"/>
                    </a:cxn>
                    <a:cxn ang="0">
                      <a:pos x="594" y="377"/>
                    </a:cxn>
                    <a:cxn ang="0">
                      <a:pos x="231" y="359"/>
                    </a:cxn>
                    <a:cxn ang="0">
                      <a:pos x="517" y="381"/>
                    </a:cxn>
                    <a:cxn ang="0">
                      <a:pos x="242" y="378"/>
                    </a:cxn>
                    <a:cxn ang="0">
                      <a:pos x="437" y="366"/>
                    </a:cxn>
                    <a:cxn ang="0">
                      <a:pos x="574" y="335"/>
                    </a:cxn>
                    <a:cxn ang="0">
                      <a:pos x="391" y="334"/>
                    </a:cxn>
                    <a:cxn ang="0">
                      <a:pos x="532" y="345"/>
                    </a:cxn>
                    <a:cxn ang="0">
                      <a:pos x="485" y="315"/>
                    </a:cxn>
                    <a:cxn ang="0">
                      <a:pos x="253" y="334"/>
                    </a:cxn>
                    <a:cxn ang="0">
                      <a:pos x="470" y="331"/>
                    </a:cxn>
                    <a:cxn ang="0">
                      <a:pos x="574" y="296"/>
                    </a:cxn>
                    <a:cxn ang="0">
                      <a:pos x="391" y="292"/>
                    </a:cxn>
                    <a:cxn ang="0">
                      <a:pos x="532" y="305"/>
                    </a:cxn>
                    <a:cxn ang="0">
                      <a:pos x="499" y="276"/>
                    </a:cxn>
                    <a:cxn ang="0">
                      <a:pos x="248" y="294"/>
                    </a:cxn>
                    <a:cxn ang="0">
                      <a:pos x="437" y="282"/>
                    </a:cxn>
                    <a:cxn ang="0">
                      <a:pos x="273" y="286"/>
                    </a:cxn>
                    <a:cxn ang="0">
                      <a:pos x="324" y="248"/>
                    </a:cxn>
                    <a:cxn ang="0">
                      <a:pos x="532" y="246"/>
                    </a:cxn>
                    <a:cxn ang="0">
                      <a:pos x="517" y="262"/>
                    </a:cxn>
                    <a:cxn ang="0">
                      <a:pos x="242" y="256"/>
                    </a:cxn>
                    <a:cxn ang="0">
                      <a:pos x="574" y="240"/>
                    </a:cxn>
                    <a:cxn ang="0">
                      <a:pos x="284" y="241"/>
                    </a:cxn>
                    <a:cxn ang="0">
                      <a:pos x="532" y="207"/>
                    </a:cxn>
                    <a:cxn ang="0">
                      <a:pos x="305" y="213"/>
                    </a:cxn>
                    <a:cxn ang="0">
                      <a:pos x="517" y="202"/>
                    </a:cxn>
                    <a:cxn ang="0">
                      <a:pos x="245" y="214"/>
                    </a:cxn>
                    <a:cxn ang="0">
                      <a:pos x="594" y="207"/>
                    </a:cxn>
                    <a:cxn ang="0">
                      <a:pos x="295" y="195"/>
                    </a:cxn>
                    <a:cxn ang="0">
                      <a:pos x="532" y="167"/>
                    </a:cxn>
                    <a:cxn ang="0">
                      <a:pos x="305" y="170"/>
                    </a:cxn>
                    <a:cxn ang="0">
                      <a:pos x="485" y="151"/>
                    </a:cxn>
                    <a:cxn ang="0">
                      <a:pos x="258" y="167"/>
                    </a:cxn>
                    <a:cxn ang="0">
                      <a:pos x="258" y="146"/>
                    </a:cxn>
                    <a:cxn ang="0">
                      <a:pos x="273" y="162"/>
                    </a:cxn>
                    <a:cxn ang="0">
                      <a:pos x="324" y="141"/>
                    </a:cxn>
                    <a:cxn ang="0">
                      <a:pos x="362" y="82"/>
                    </a:cxn>
                    <a:cxn ang="0">
                      <a:pos x="336" y="36"/>
                    </a:cxn>
                    <a:cxn ang="0">
                      <a:pos x="478" y="53"/>
                    </a:cxn>
                    <a:cxn ang="0">
                      <a:pos x="678" y="530"/>
                    </a:cxn>
                    <a:cxn ang="0">
                      <a:pos x="84" y="506"/>
                    </a:cxn>
                  </a:cxnLst>
                  <a:rect l="0" t="0" r="r" b="b"/>
                  <a:pathLst>
                    <a:path w="778" h="772">
                      <a:moveTo>
                        <a:pt x="0" y="733"/>
                      </a:moveTo>
                      <a:lnTo>
                        <a:pt x="778" y="733"/>
                      </a:lnTo>
                      <a:lnTo>
                        <a:pt x="778" y="772"/>
                      </a:lnTo>
                      <a:lnTo>
                        <a:pt x="0" y="772"/>
                      </a:lnTo>
                      <a:lnTo>
                        <a:pt x="0" y="733"/>
                      </a:lnTo>
                      <a:close/>
                      <a:moveTo>
                        <a:pt x="391" y="644"/>
                      </a:moveTo>
                      <a:lnTo>
                        <a:pt x="470" y="645"/>
                      </a:lnTo>
                      <a:lnTo>
                        <a:pt x="543" y="646"/>
                      </a:lnTo>
                      <a:lnTo>
                        <a:pt x="606" y="647"/>
                      </a:lnTo>
                      <a:lnTo>
                        <a:pt x="666" y="648"/>
                      </a:lnTo>
                      <a:lnTo>
                        <a:pt x="666" y="671"/>
                      </a:lnTo>
                      <a:lnTo>
                        <a:pt x="391" y="671"/>
                      </a:lnTo>
                      <a:lnTo>
                        <a:pt x="391" y="644"/>
                      </a:lnTo>
                      <a:close/>
                      <a:moveTo>
                        <a:pt x="317" y="644"/>
                      </a:moveTo>
                      <a:lnTo>
                        <a:pt x="317" y="671"/>
                      </a:lnTo>
                      <a:lnTo>
                        <a:pt x="107" y="671"/>
                      </a:lnTo>
                      <a:lnTo>
                        <a:pt x="107" y="648"/>
                      </a:lnTo>
                      <a:lnTo>
                        <a:pt x="153" y="647"/>
                      </a:lnTo>
                      <a:lnTo>
                        <a:pt x="202" y="646"/>
                      </a:lnTo>
                      <a:lnTo>
                        <a:pt x="256" y="645"/>
                      </a:lnTo>
                      <a:lnTo>
                        <a:pt x="317" y="644"/>
                      </a:lnTo>
                      <a:close/>
                      <a:moveTo>
                        <a:pt x="391" y="591"/>
                      </a:moveTo>
                      <a:lnTo>
                        <a:pt x="470" y="596"/>
                      </a:lnTo>
                      <a:lnTo>
                        <a:pt x="543" y="600"/>
                      </a:lnTo>
                      <a:lnTo>
                        <a:pt x="606" y="603"/>
                      </a:lnTo>
                      <a:lnTo>
                        <a:pt x="666" y="605"/>
                      </a:lnTo>
                      <a:lnTo>
                        <a:pt x="666" y="627"/>
                      </a:lnTo>
                      <a:lnTo>
                        <a:pt x="606" y="626"/>
                      </a:lnTo>
                      <a:lnTo>
                        <a:pt x="543" y="624"/>
                      </a:lnTo>
                      <a:lnTo>
                        <a:pt x="470" y="622"/>
                      </a:lnTo>
                      <a:lnTo>
                        <a:pt x="391" y="618"/>
                      </a:lnTo>
                      <a:lnTo>
                        <a:pt x="391" y="591"/>
                      </a:lnTo>
                      <a:close/>
                      <a:moveTo>
                        <a:pt x="317" y="591"/>
                      </a:moveTo>
                      <a:lnTo>
                        <a:pt x="317" y="618"/>
                      </a:lnTo>
                      <a:lnTo>
                        <a:pt x="256" y="622"/>
                      </a:lnTo>
                      <a:lnTo>
                        <a:pt x="202" y="624"/>
                      </a:lnTo>
                      <a:lnTo>
                        <a:pt x="153" y="626"/>
                      </a:lnTo>
                      <a:lnTo>
                        <a:pt x="107" y="627"/>
                      </a:lnTo>
                      <a:lnTo>
                        <a:pt x="107" y="605"/>
                      </a:lnTo>
                      <a:lnTo>
                        <a:pt x="153" y="603"/>
                      </a:lnTo>
                      <a:lnTo>
                        <a:pt x="202" y="600"/>
                      </a:lnTo>
                      <a:lnTo>
                        <a:pt x="256" y="596"/>
                      </a:lnTo>
                      <a:lnTo>
                        <a:pt x="317" y="591"/>
                      </a:lnTo>
                      <a:close/>
                      <a:moveTo>
                        <a:pt x="391" y="538"/>
                      </a:moveTo>
                      <a:lnTo>
                        <a:pt x="470" y="544"/>
                      </a:lnTo>
                      <a:lnTo>
                        <a:pt x="543" y="551"/>
                      </a:lnTo>
                      <a:lnTo>
                        <a:pt x="606" y="556"/>
                      </a:lnTo>
                      <a:lnTo>
                        <a:pt x="666" y="562"/>
                      </a:lnTo>
                      <a:lnTo>
                        <a:pt x="666" y="584"/>
                      </a:lnTo>
                      <a:lnTo>
                        <a:pt x="606" y="579"/>
                      </a:lnTo>
                      <a:lnTo>
                        <a:pt x="543" y="575"/>
                      </a:lnTo>
                      <a:lnTo>
                        <a:pt x="470" y="570"/>
                      </a:lnTo>
                      <a:lnTo>
                        <a:pt x="391" y="565"/>
                      </a:lnTo>
                      <a:lnTo>
                        <a:pt x="391" y="538"/>
                      </a:lnTo>
                      <a:close/>
                      <a:moveTo>
                        <a:pt x="317" y="538"/>
                      </a:moveTo>
                      <a:lnTo>
                        <a:pt x="317" y="565"/>
                      </a:lnTo>
                      <a:lnTo>
                        <a:pt x="256" y="570"/>
                      </a:lnTo>
                      <a:lnTo>
                        <a:pt x="202" y="575"/>
                      </a:lnTo>
                      <a:lnTo>
                        <a:pt x="153" y="579"/>
                      </a:lnTo>
                      <a:lnTo>
                        <a:pt x="107" y="584"/>
                      </a:lnTo>
                      <a:lnTo>
                        <a:pt x="107" y="562"/>
                      </a:lnTo>
                      <a:lnTo>
                        <a:pt x="153" y="556"/>
                      </a:lnTo>
                      <a:lnTo>
                        <a:pt x="202" y="551"/>
                      </a:lnTo>
                      <a:lnTo>
                        <a:pt x="256" y="544"/>
                      </a:lnTo>
                      <a:lnTo>
                        <a:pt x="317" y="538"/>
                      </a:lnTo>
                      <a:close/>
                      <a:moveTo>
                        <a:pt x="574" y="450"/>
                      </a:moveTo>
                      <a:lnTo>
                        <a:pt x="594" y="452"/>
                      </a:lnTo>
                      <a:lnTo>
                        <a:pt x="594" y="472"/>
                      </a:lnTo>
                      <a:lnTo>
                        <a:pt x="574" y="470"/>
                      </a:lnTo>
                      <a:lnTo>
                        <a:pt x="574" y="450"/>
                      </a:lnTo>
                      <a:close/>
                      <a:moveTo>
                        <a:pt x="532" y="444"/>
                      </a:moveTo>
                      <a:lnTo>
                        <a:pt x="559" y="448"/>
                      </a:lnTo>
                      <a:lnTo>
                        <a:pt x="559" y="468"/>
                      </a:lnTo>
                      <a:lnTo>
                        <a:pt x="532" y="463"/>
                      </a:lnTo>
                      <a:lnTo>
                        <a:pt x="532" y="444"/>
                      </a:lnTo>
                      <a:close/>
                      <a:moveTo>
                        <a:pt x="231" y="441"/>
                      </a:moveTo>
                      <a:lnTo>
                        <a:pt x="231" y="462"/>
                      </a:lnTo>
                      <a:lnTo>
                        <a:pt x="213" y="465"/>
                      </a:lnTo>
                      <a:lnTo>
                        <a:pt x="213" y="446"/>
                      </a:lnTo>
                      <a:lnTo>
                        <a:pt x="223" y="444"/>
                      </a:lnTo>
                      <a:lnTo>
                        <a:pt x="231" y="441"/>
                      </a:lnTo>
                      <a:close/>
                      <a:moveTo>
                        <a:pt x="485" y="436"/>
                      </a:moveTo>
                      <a:lnTo>
                        <a:pt x="499" y="438"/>
                      </a:lnTo>
                      <a:lnTo>
                        <a:pt x="517" y="441"/>
                      </a:lnTo>
                      <a:lnTo>
                        <a:pt x="517" y="461"/>
                      </a:lnTo>
                      <a:lnTo>
                        <a:pt x="499" y="459"/>
                      </a:lnTo>
                      <a:lnTo>
                        <a:pt x="485" y="457"/>
                      </a:lnTo>
                      <a:lnTo>
                        <a:pt x="485" y="436"/>
                      </a:lnTo>
                      <a:close/>
                      <a:moveTo>
                        <a:pt x="263" y="435"/>
                      </a:moveTo>
                      <a:lnTo>
                        <a:pt x="263" y="457"/>
                      </a:lnTo>
                      <a:lnTo>
                        <a:pt x="258" y="458"/>
                      </a:lnTo>
                      <a:lnTo>
                        <a:pt x="253" y="458"/>
                      </a:lnTo>
                      <a:lnTo>
                        <a:pt x="250" y="459"/>
                      </a:lnTo>
                      <a:lnTo>
                        <a:pt x="245" y="460"/>
                      </a:lnTo>
                      <a:lnTo>
                        <a:pt x="242" y="460"/>
                      </a:lnTo>
                      <a:lnTo>
                        <a:pt x="242" y="439"/>
                      </a:lnTo>
                      <a:lnTo>
                        <a:pt x="245" y="439"/>
                      </a:lnTo>
                      <a:lnTo>
                        <a:pt x="250" y="438"/>
                      </a:lnTo>
                      <a:lnTo>
                        <a:pt x="253" y="437"/>
                      </a:lnTo>
                      <a:lnTo>
                        <a:pt x="258" y="436"/>
                      </a:lnTo>
                      <a:lnTo>
                        <a:pt x="263" y="435"/>
                      </a:lnTo>
                      <a:close/>
                      <a:moveTo>
                        <a:pt x="437" y="429"/>
                      </a:moveTo>
                      <a:lnTo>
                        <a:pt x="470" y="434"/>
                      </a:lnTo>
                      <a:lnTo>
                        <a:pt x="470" y="455"/>
                      </a:lnTo>
                      <a:lnTo>
                        <a:pt x="437" y="450"/>
                      </a:lnTo>
                      <a:lnTo>
                        <a:pt x="437" y="429"/>
                      </a:lnTo>
                      <a:close/>
                      <a:moveTo>
                        <a:pt x="295" y="428"/>
                      </a:moveTo>
                      <a:lnTo>
                        <a:pt x="295" y="450"/>
                      </a:lnTo>
                      <a:lnTo>
                        <a:pt x="273" y="455"/>
                      </a:lnTo>
                      <a:lnTo>
                        <a:pt x="273" y="433"/>
                      </a:lnTo>
                      <a:lnTo>
                        <a:pt x="295" y="428"/>
                      </a:lnTo>
                      <a:close/>
                      <a:moveTo>
                        <a:pt x="391" y="423"/>
                      </a:moveTo>
                      <a:lnTo>
                        <a:pt x="421" y="427"/>
                      </a:lnTo>
                      <a:lnTo>
                        <a:pt x="421" y="448"/>
                      </a:lnTo>
                      <a:lnTo>
                        <a:pt x="391" y="445"/>
                      </a:lnTo>
                      <a:lnTo>
                        <a:pt x="391" y="423"/>
                      </a:lnTo>
                      <a:close/>
                      <a:moveTo>
                        <a:pt x="324" y="423"/>
                      </a:moveTo>
                      <a:lnTo>
                        <a:pt x="324" y="445"/>
                      </a:lnTo>
                      <a:lnTo>
                        <a:pt x="305" y="448"/>
                      </a:lnTo>
                      <a:lnTo>
                        <a:pt x="305" y="426"/>
                      </a:lnTo>
                      <a:lnTo>
                        <a:pt x="324" y="423"/>
                      </a:lnTo>
                      <a:close/>
                      <a:moveTo>
                        <a:pt x="574" y="411"/>
                      </a:moveTo>
                      <a:lnTo>
                        <a:pt x="594" y="414"/>
                      </a:lnTo>
                      <a:lnTo>
                        <a:pt x="594" y="434"/>
                      </a:lnTo>
                      <a:lnTo>
                        <a:pt x="574" y="430"/>
                      </a:lnTo>
                      <a:lnTo>
                        <a:pt x="574" y="411"/>
                      </a:lnTo>
                      <a:close/>
                      <a:moveTo>
                        <a:pt x="532" y="403"/>
                      </a:moveTo>
                      <a:lnTo>
                        <a:pt x="559" y="409"/>
                      </a:lnTo>
                      <a:lnTo>
                        <a:pt x="559" y="428"/>
                      </a:lnTo>
                      <a:lnTo>
                        <a:pt x="532" y="423"/>
                      </a:lnTo>
                      <a:lnTo>
                        <a:pt x="532" y="403"/>
                      </a:lnTo>
                      <a:close/>
                      <a:moveTo>
                        <a:pt x="231" y="401"/>
                      </a:moveTo>
                      <a:lnTo>
                        <a:pt x="231" y="421"/>
                      </a:lnTo>
                      <a:lnTo>
                        <a:pt x="223" y="423"/>
                      </a:lnTo>
                      <a:lnTo>
                        <a:pt x="213" y="425"/>
                      </a:lnTo>
                      <a:lnTo>
                        <a:pt x="213" y="405"/>
                      </a:lnTo>
                      <a:lnTo>
                        <a:pt x="231" y="401"/>
                      </a:lnTo>
                      <a:close/>
                      <a:moveTo>
                        <a:pt x="485" y="396"/>
                      </a:moveTo>
                      <a:lnTo>
                        <a:pt x="499" y="398"/>
                      </a:lnTo>
                      <a:lnTo>
                        <a:pt x="517" y="401"/>
                      </a:lnTo>
                      <a:lnTo>
                        <a:pt x="517" y="421"/>
                      </a:lnTo>
                      <a:lnTo>
                        <a:pt x="499" y="418"/>
                      </a:lnTo>
                      <a:lnTo>
                        <a:pt x="485" y="415"/>
                      </a:lnTo>
                      <a:lnTo>
                        <a:pt x="485" y="396"/>
                      </a:lnTo>
                      <a:close/>
                      <a:moveTo>
                        <a:pt x="263" y="393"/>
                      </a:moveTo>
                      <a:lnTo>
                        <a:pt x="263" y="414"/>
                      </a:lnTo>
                      <a:lnTo>
                        <a:pt x="258" y="415"/>
                      </a:lnTo>
                      <a:lnTo>
                        <a:pt x="253" y="416"/>
                      </a:lnTo>
                      <a:lnTo>
                        <a:pt x="250" y="417"/>
                      </a:lnTo>
                      <a:lnTo>
                        <a:pt x="245" y="417"/>
                      </a:lnTo>
                      <a:lnTo>
                        <a:pt x="242" y="418"/>
                      </a:lnTo>
                      <a:lnTo>
                        <a:pt x="242" y="398"/>
                      </a:lnTo>
                      <a:lnTo>
                        <a:pt x="245" y="398"/>
                      </a:lnTo>
                      <a:lnTo>
                        <a:pt x="250" y="397"/>
                      </a:lnTo>
                      <a:lnTo>
                        <a:pt x="253" y="396"/>
                      </a:lnTo>
                      <a:lnTo>
                        <a:pt x="258" y="394"/>
                      </a:lnTo>
                      <a:lnTo>
                        <a:pt x="263" y="393"/>
                      </a:lnTo>
                      <a:close/>
                      <a:moveTo>
                        <a:pt x="437" y="387"/>
                      </a:moveTo>
                      <a:lnTo>
                        <a:pt x="470" y="392"/>
                      </a:lnTo>
                      <a:lnTo>
                        <a:pt x="470" y="413"/>
                      </a:lnTo>
                      <a:lnTo>
                        <a:pt x="437" y="408"/>
                      </a:lnTo>
                      <a:lnTo>
                        <a:pt x="437" y="387"/>
                      </a:lnTo>
                      <a:close/>
                      <a:moveTo>
                        <a:pt x="295" y="386"/>
                      </a:moveTo>
                      <a:lnTo>
                        <a:pt x="295" y="406"/>
                      </a:lnTo>
                      <a:lnTo>
                        <a:pt x="284" y="410"/>
                      </a:lnTo>
                      <a:lnTo>
                        <a:pt x="273" y="412"/>
                      </a:lnTo>
                      <a:lnTo>
                        <a:pt x="273" y="390"/>
                      </a:lnTo>
                      <a:lnTo>
                        <a:pt x="295" y="386"/>
                      </a:lnTo>
                      <a:close/>
                      <a:moveTo>
                        <a:pt x="391" y="378"/>
                      </a:moveTo>
                      <a:lnTo>
                        <a:pt x="421" y="383"/>
                      </a:lnTo>
                      <a:lnTo>
                        <a:pt x="421" y="405"/>
                      </a:lnTo>
                      <a:lnTo>
                        <a:pt x="391" y="400"/>
                      </a:lnTo>
                      <a:lnTo>
                        <a:pt x="391" y="378"/>
                      </a:lnTo>
                      <a:close/>
                      <a:moveTo>
                        <a:pt x="324" y="378"/>
                      </a:moveTo>
                      <a:lnTo>
                        <a:pt x="324" y="400"/>
                      </a:lnTo>
                      <a:lnTo>
                        <a:pt x="305" y="404"/>
                      </a:lnTo>
                      <a:lnTo>
                        <a:pt x="305" y="383"/>
                      </a:lnTo>
                      <a:lnTo>
                        <a:pt x="324" y="378"/>
                      </a:lnTo>
                      <a:close/>
                      <a:moveTo>
                        <a:pt x="574" y="373"/>
                      </a:moveTo>
                      <a:lnTo>
                        <a:pt x="594" y="377"/>
                      </a:lnTo>
                      <a:lnTo>
                        <a:pt x="594" y="396"/>
                      </a:lnTo>
                      <a:lnTo>
                        <a:pt x="574" y="392"/>
                      </a:lnTo>
                      <a:lnTo>
                        <a:pt x="574" y="373"/>
                      </a:lnTo>
                      <a:close/>
                      <a:moveTo>
                        <a:pt x="532" y="364"/>
                      </a:moveTo>
                      <a:lnTo>
                        <a:pt x="559" y="369"/>
                      </a:lnTo>
                      <a:lnTo>
                        <a:pt x="559" y="389"/>
                      </a:lnTo>
                      <a:lnTo>
                        <a:pt x="532" y="383"/>
                      </a:lnTo>
                      <a:lnTo>
                        <a:pt x="532" y="364"/>
                      </a:lnTo>
                      <a:close/>
                      <a:moveTo>
                        <a:pt x="231" y="359"/>
                      </a:moveTo>
                      <a:lnTo>
                        <a:pt x="231" y="380"/>
                      </a:lnTo>
                      <a:lnTo>
                        <a:pt x="223" y="383"/>
                      </a:lnTo>
                      <a:lnTo>
                        <a:pt x="213" y="386"/>
                      </a:lnTo>
                      <a:lnTo>
                        <a:pt x="213" y="365"/>
                      </a:lnTo>
                      <a:lnTo>
                        <a:pt x="231" y="359"/>
                      </a:lnTo>
                      <a:close/>
                      <a:moveTo>
                        <a:pt x="485" y="354"/>
                      </a:moveTo>
                      <a:lnTo>
                        <a:pt x="499" y="357"/>
                      </a:lnTo>
                      <a:lnTo>
                        <a:pt x="517" y="361"/>
                      </a:lnTo>
                      <a:lnTo>
                        <a:pt x="517" y="381"/>
                      </a:lnTo>
                      <a:lnTo>
                        <a:pt x="499" y="378"/>
                      </a:lnTo>
                      <a:lnTo>
                        <a:pt x="485" y="375"/>
                      </a:lnTo>
                      <a:lnTo>
                        <a:pt x="485" y="354"/>
                      </a:lnTo>
                      <a:close/>
                      <a:moveTo>
                        <a:pt x="263" y="352"/>
                      </a:moveTo>
                      <a:lnTo>
                        <a:pt x="263" y="373"/>
                      </a:lnTo>
                      <a:lnTo>
                        <a:pt x="258" y="374"/>
                      </a:lnTo>
                      <a:lnTo>
                        <a:pt x="253" y="375"/>
                      </a:lnTo>
                      <a:lnTo>
                        <a:pt x="248" y="377"/>
                      </a:lnTo>
                      <a:lnTo>
                        <a:pt x="242" y="378"/>
                      </a:lnTo>
                      <a:lnTo>
                        <a:pt x="242" y="357"/>
                      </a:lnTo>
                      <a:lnTo>
                        <a:pt x="248" y="356"/>
                      </a:lnTo>
                      <a:lnTo>
                        <a:pt x="253" y="354"/>
                      </a:lnTo>
                      <a:lnTo>
                        <a:pt x="258" y="353"/>
                      </a:lnTo>
                      <a:lnTo>
                        <a:pt x="263" y="352"/>
                      </a:lnTo>
                      <a:close/>
                      <a:moveTo>
                        <a:pt x="437" y="344"/>
                      </a:moveTo>
                      <a:lnTo>
                        <a:pt x="470" y="351"/>
                      </a:lnTo>
                      <a:lnTo>
                        <a:pt x="470" y="371"/>
                      </a:lnTo>
                      <a:lnTo>
                        <a:pt x="437" y="366"/>
                      </a:lnTo>
                      <a:lnTo>
                        <a:pt x="437" y="344"/>
                      </a:lnTo>
                      <a:close/>
                      <a:moveTo>
                        <a:pt x="295" y="343"/>
                      </a:moveTo>
                      <a:lnTo>
                        <a:pt x="295" y="365"/>
                      </a:lnTo>
                      <a:lnTo>
                        <a:pt x="284" y="367"/>
                      </a:lnTo>
                      <a:lnTo>
                        <a:pt x="273" y="370"/>
                      </a:lnTo>
                      <a:lnTo>
                        <a:pt x="273" y="349"/>
                      </a:lnTo>
                      <a:lnTo>
                        <a:pt x="284" y="346"/>
                      </a:lnTo>
                      <a:lnTo>
                        <a:pt x="295" y="343"/>
                      </a:lnTo>
                      <a:close/>
                      <a:moveTo>
                        <a:pt x="574" y="335"/>
                      </a:moveTo>
                      <a:lnTo>
                        <a:pt x="594" y="340"/>
                      </a:lnTo>
                      <a:lnTo>
                        <a:pt x="594" y="358"/>
                      </a:lnTo>
                      <a:lnTo>
                        <a:pt x="574" y="354"/>
                      </a:lnTo>
                      <a:lnTo>
                        <a:pt x="574" y="335"/>
                      </a:lnTo>
                      <a:close/>
                      <a:moveTo>
                        <a:pt x="391" y="334"/>
                      </a:moveTo>
                      <a:lnTo>
                        <a:pt x="421" y="341"/>
                      </a:lnTo>
                      <a:lnTo>
                        <a:pt x="421" y="363"/>
                      </a:lnTo>
                      <a:lnTo>
                        <a:pt x="391" y="356"/>
                      </a:lnTo>
                      <a:lnTo>
                        <a:pt x="391" y="334"/>
                      </a:lnTo>
                      <a:close/>
                      <a:moveTo>
                        <a:pt x="324" y="334"/>
                      </a:moveTo>
                      <a:lnTo>
                        <a:pt x="324" y="357"/>
                      </a:lnTo>
                      <a:lnTo>
                        <a:pt x="305" y="362"/>
                      </a:lnTo>
                      <a:lnTo>
                        <a:pt x="305" y="340"/>
                      </a:lnTo>
                      <a:lnTo>
                        <a:pt x="324" y="334"/>
                      </a:lnTo>
                      <a:close/>
                      <a:moveTo>
                        <a:pt x="532" y="326"/>
                      </a:moveTo>
                      <a:lnTo>
                        <a:pt x="559" y="331"/>
                      </a:lnTo>
                      <a:lnTo>
                        <a:pt x="559" y="351"/>
                      </a:lnTo>
                      <a:lnTo>
                        <a:pt x="532" y="345"/>
                      </a:lnTo>
                      <a:lnTo>
                        <a:pt x="532" y="326"/>
                      </a:lnTo>
                      <a:close/>
                      <a:moveTo>
                        <a:pt x="231" y="320"/>
                      </a:moveTo>
                      <a:lnTo>
                        <a:pt x="231" y="341"/>
                      </a:lnTo>
                      <a:lnTo>
                        <a:pt x="223" y="343"/>
                      </a:lnTo>
                      <a:lnTo>
                        <a:pt x="213" y="346"/>
                      </a:lnTo>
                      <a:lnTo>
                        <a:pt x="213" y="326"/>
                      </a:lnTo>
                      <a:lnTo>
                        <a:pt x="223" y="322"/>
                      </a:lnTo>
                      <a:lnTo>
                        <a:pt x="231" y="320"/>
                      </a:lnTo>
                      <a:close/>
                      <a:moveTo>
                        <a:pt x="485" y="315"/>
                      </a:moveTo>
                      <a:lnTo>
                        <a:pt x="499" y="318"/>
                      </a:lnTo>
                      <a:lnTo>
                        <a:pt x="517" y="321"/>
                      </a:lnTo>
                      <a:lnTo>
                        <a:pt x="517" y="342"/>
                      </a:lnTo>
                      <a:lnTo>
                        <a:pt x="499" y="338"/>
                      </a:lnTo>
                      <a:lnTo>
                        <a:pt x="485" y="334"/>
                      </a:lnTo>
                      <a:lnTo>
                        <a:pt x="485" y="315"/>
                      </a:lnTo>
                      <a:close/>
                      <a:moveTo>
                        <a:pt x="263" y="310"/>
                      </a:moveTo>
                      <a:lnTo>
                        <a:pt x="263" y="331"/>
                      </a:lnTo>
                      <a:lnTo>
                        <a:pt x="253" y="334"/>
                      </a:lnTo>
                      <a:lnTo>
                        <a:pt x="248" y="336"/>
                      </a:lnTo>
                      <a:lnTo>
                        <a:pt x="242" y="338"/>
                      </a:lnTo>
                      <a:lnTo>
                        <a:pt x="242" y="317"/>
                      </a:lnTo>
                      <a:lnTo>
                        <a:pt x="248" y="315"/>
                      </a:lnTo>
                      <a:lnTo>
                        <a:pt x="253" y="314"/>
                      </a:lnTo>
                      <a:lnTo>
                        <a:pt x="263" y="310"/>
                      </a:lnTo>
                      <a:close/>
                      <a:moveTo>
                        <a:pt x="437" y="303"/>
                      </a:moveTo>
                      <a:lnTo>
                        <a:pt x="470" y="310"/>
                      </a:lnTo>
                      <a:lnTo>
                        <a:pt x="470" y="331"/>
                      </a:lnTo>
                      <a:lnTo>
                        <a:pt x="437" y="323"/>
                      </a:lnTo>
                      <a:lnTo>
                        <a:pt x="437" y="303"/>
                      </a:lnTo>
                      <a:close/>
                      <a:moveTo>
                        <a:pt x="295" y="301"/>
                      </a:moveTo>
                      <a:lnTo>
                        <a:pt x="295" y="322"/>
                      </a:lnTo>
                      <a:lnTo>
                        <a:pt x="273" y="329"/>
                      </a:lnTo>
                      <a:lnTo>
                        <a:pt x="273" y="307"/>
                      </a:lnTo>
                      <a:lnTo>
                        <a:pt x="284" y="305"/>
                      </a:lnTo>
                      <a:lnTo>
                        <a:pt x="295" y="301"/>
                      </a:lnTo>
                      <a:close/>
                      <a:moveTo>
                        <a:pt x="574" y="296"/>
                      </a:moveTo>
                      <a:lnTo>
                        <a:pt x="594" y="301"/>
                      </a:lnTo>
                      <a:lnTo>
                        <a:pt x="594" y="320"/>
                      </a:lnTo>
                      <a:lnTo>
                        <a:pt x="574" y="316"/>
                      </a:lnTo>
                      <a:lnTo>
                        <a:pt x="574" y="296"/>
                      </a:lnTo>
                      <a:close/>
                      <a:moveTo>
                        <a:pt x="391" y="292"/>
                      </a:moveTo>
                      <a:lnTo>
                        <a:pt x="421" y="299"/>
                      </a:lnTo>
                      <a:lnTo>
                        <a:pt x="421" y="321"/>
                      </a:lnTo>
                      <a:lnTo>
                        <a:pt x="391" y="314"/>
                      </a:lnTo>
                      <a:lnTo>
                        <a:pt x="391" y="292"/>
                      </a:lnTo>
                      <a:close/>
                      <a:moveTo>
                        <a:pt x="324" y="292"/>
                      </a:moveTo>
                      <a:lnTo>
                        <a:pt x="324" y="315"/>
                      </a:lnTo>
                      <a:lnTo>
                        <a:pt x="305" y="320"/>
                      </a:lnTo>
                      <a:lnTo>
                        <a:pt x="305" y="298"/>
                      </a:lnTo>
                      <a:lnTo>
                        <a:pt x="324" y="292"/>
                      </a:lnTo>
                      <a:close/>
                      <a:moveTo>
                        <a:pt x="532" y="285"/>
                      </a:moveTo>
                      <a:lnTo>
                        <a:pt x="559" y="292"/>
                      </a:lnTo>
                      <a:lnTo>
                        <a:pt x="559" y="311"/>
                      </a:lnTo>
                      <a:lnTo>
                        <a:pt x="532" y="305"/>
                      </a:lnTo>
                      <a:lnTo>
                        <a:pt x="532" y="285"/>
                      </a:lnTo>
                      <a:close/>
                      <a:moveTo>
                        <a:pt x="231" y="279"/>
                      </a:moveTo>
                      <a:lnTo>
                        <a:pt x="231" y="299"/>
                      </a:lnTo>
                      <a:lnTo>
                        <a:pt x="223" y="301"/>
                      </a:lnTo>
                      <a:lnTo>
                        <a:pt x="213" y="305"/>
                      </a:lnTo>
                      <a:lnTo>
                        <a:pt x="213" y="285"/>
                      </a:lnTo>
                      <a:lnTo>
                        <a:pt x="231" y="279"/>
                      </a:lnTo>
                      <a:close/>
                      <a:moveTo>
                        <a:pt x="485" y="273"/>
                      </a:moveTo>
                      <a:lnTo>
                        <a:pt x="499" y="276"/>
                      </a:lnTo>
                      <a:lnTo>
                        <a:pt x="517" y="281"/>
                      </a:lnTo>
                      <a:lnTo>
                        <a:pt x="517" y="301"/>
                      </a:lnTo>
                      <a:lnTo>
                        <a:pt x="499" y="297"/>
                      </a:lnTo>
                      <a:lnTo>
                        <a:pt x="485" y="293"/>
                      </a:lnTo>
                      <a:lnTo>
                        <a:pt x="485" y="273"/>
                      </a:lnTo>
                      <a:close/>
                      <a:moveTo>
                        <a:pt x="263" y="269"/>
                      </a:moveTo>
                      <a:lnTo>
                        <a:pt x="263" y="289"/>
                      </a:lnTo>
                      <a:lnTo>
                        <a:pt x="253" y="293"/>
                      </a:lnTo>
                      <a:lnTo>
                        <a:pt x="248" y="294"/>
                      </a:lnTo>
                      <a:lnTo>
                        <a:pt x="242" y="296"/>
                      </a:lnTo>
                      <a:lnTo>
                        <a:pt x="242" y="275"/>
                      </a:lnTo>
                      <a:lnTo>
                        <a:pt x="248" y="273"/>
                      </a:lnTo>
                      <a:lnTo>
                        <a:pt x="253" y="272"/>
                      </a:lnTo>
                      <a:lnTo>
                        <a:pt x="263" y="269"/>
                      </a:lnTo>
                      <a:close/>
                      <a:moveTo>
                        <a:pt x="437" y="260"/>
                      </a:moveTo>
                      <a:lnTo>
                        <a:pt x="470" y="269"/>
                      </a:lnTo>
                      <a:lnTo>
                        <a:pt x="470" y="289"/>
                      </a:lnTo>
                      <a:lnTo>
                        <a:pt x="437" y="282"/>
                      </a:lnTo>
                      <a:lnTo>
                        <a:pt x="437" y="260"/>
                      </a:lnTo>
                      <a:close/>
                      <a:moveTo>
                        <a:pt x="574" y="259"/>
                      </a:moveTo>
                      <a:lnTo>
                        <a:pt x="594" y="264"/>
                      </a:lnTo>
                      <a:lnTo>
                        <a:pt x="594" y="283"/>
                      </a:lnTo>
                      <a:lnTo>
                        <a:pt x="574" y="277"/>
                      </a:lnTo>
                      <a:lnTo>
                        <a:pt x="574" y="259"/>
                      </a:lnTo>
                      <a:close/>
                      <a:moveTo>
                        <a:pt x="295" y="258"/>
                      </a:moveTo>
                      <a:lnTo>
                        <a:pt x="295" y="280"/>
                      </a:lnTo>
                      <a:lnTo>
                        <a:pt x="273" y="286"/>
                      </a:lnTo>
                      <a:lnTo>
                        <a:pt x="273" y="265"/>
                      </a:lnTo>
                      <a:lnTo>
                        <a:pt x="284" y="261"/>
                      </a:lnTo>
                      <a:lnTo>
                        <a:pt x="295" y="258"/>
                      </a:lnTo>
                      <a:close/>
                      <a:moveTo>
                        <a:pt x="391" y="248"/>
                      </a:moveTo>
                      <a:lnTo>
                        <a:pt x="421" y="256"/>
                      </a:lnTo>
                      <a:lnTo>
                        <a:pt x="421" y="277"/>
                      </a:lnTo>
                      <a:lnTo>
                        <a:pt x="391" y="270"/>
                      </a:lnTo>
                      <a:lnTo>
                        <a:pt x="391" y="248"/>
                      </a:lnTo>
                      <a:close/>
                      <a:moveTo>
                        <a:pt x="324" y="248"/>
                      </a:moveTo>
                      <a:lnTo>
                        <a:pt x="324" y="270"/>
                      </a:lnTo>
                      <a:lnTo>
                        <a:pt x="305" y="276"/>
                      </a:lnTo>
                      <a:lnTo>
                        <a:pt x="305" y="254"/>
                      </a:lnTo>
                      <a:lnTo>
                        <a:pt x="324" y="248"/>
                      </a:lnTo>
                      <a:close/>
                      <a:moveTo>
                        <a:pt x="532" y="246"/>
                      </a:moveTo>
                      <a:lnTo>
                        <a:pt x="559" y="254"/>
                      </a:lnTo>
                      <a:lnTo>
                        <a:pt x="559" y="274"/>
                      </a:lnTo>
                      <a:lnTo>
                        <a:pt x="532" y="267"/>
                      </a:lnTo>
                      <a:lnTo>
                        <a:pt x="532" y="246"/>
                      </a:lnTo>
                      <a:close/>
                      <a:moveTo>
                        <a:pt x="231" y="239"/>
                      </a:moveTo>
                      <a:lnTo>
                        <a:pt x="231" y="259"/>
                      </a:lnTo>
                      <a:lnTo>
                        <a:pt x="213" y="265"/>
                      </a:lnTo>
                      <a:lnTo>
                        <a:pt x="213" y="246"/>
                      </a:lnTo>
                      <a:lnTo>
                        <a:pt x="231" y="239"/>
                      </a:lnTo>
                      <a:close/>
                      <a:moveTo>
                        <a:pt x="485" y="233"/>
                      </a:moveTo>
                      <a:lnTo>
                        <a:pt x="499" y="237"/>
                      </a:lnTo>
                      <a:lnTo>
                        <a:pt x="517" y="241"/>
                      </a:lnTo>
                      <a:lnTo>
                        <a:pt x="517" y="262"/>
                      </a:lnTo>
                      <a:lnTo>
                        <a:pt x="499" y="257"/>
                      </a:lnTo>
                      <a:lnTo>
                        <a:pt x="485" y="253"/>
                      </a:lnTo>
                      <a:lnTo>
                        <a:pt x="485" y="233"/>
                      </a:lnTo>
                      <a:close/>
                      <a:moveTo>
                        <a:pt x="263" y="227"/>
                      </a:moveTo>
                      <a:lnTo>
                        <a:pt x="263" y="248"/>
                      </a:lnTo>
                      <a:lnTo>
                        <a:pt x="253" y="251"/>
                      </a:lnTo>
                      <a:lnTo>
                        <a:pt x="250" y="253"/>
                      </a:lnTo>
                      <a:lnTo>
                        <a:pt x="245" y="254"/>
                      </a:lnTo>
                      <a:lnTo>
                        <a:pt x="242" y="256"/>
                      </a:lnTo>
                      <a:lnTo>
                        <a:pt x="242" y="235"/>
                      </a:lnTo>
                      <a:lnTo>
                        <a:pt x="245" y="234"/>
                      </a:lnTo>
                      <a:lnTo>
                        <a:pt x="250" y="233"/>
                      </a:lnTo>
                      <a:lnTo>
                        <a:pt x="253" y="230"/>
                      </a:lnTo>
                      <a:lnTo>
                        <a:pt x="263" y="227"/>
                      </a:lnTo>
                      <a:close/>
                      <a:moveTo>
                        <a:pt x="574" y="221"/>
                      </a:moveTo>
                      <a:lnTo>
                        <a:pt x="594" y="227"/>
                      </a:lnTo>
                      <a:lnTo>
                        <a:pt x="594" y="246"/>
                      </a:lnTo>
                      <a:lnTo>
                        <a:pt x="574" y="240"/>
                      </a:lnTo>
                      <a:lnTo>
                        <a:pt x="574" y="221"/>
                      </a:lnTo>
                      <a:close/>
                      <a:moveTo>
                        <a:pt x="437" y="218"/>
                      </a:moveTo>
                      <a:lnTo>
                        <a:pt x="470" y="228"/>
                      </a:lnTo>
                      <a:lnTo>
                        <a:pt x="470" y="249"/>
                      </a:lnTo>
                      <a:lnTo>
                        <a:pt x="437" y="240"/>
                      </a:lnTo>
                      <a:lnTo>
                        <a:pt x="437" y="218"/>
                      </a:lnTo>
                      <a:close/>
                      <a:moveTo>
                        <a:pt x="295" y="216"/>
                      </a:moveTo>
                      <a:lnTo>
                        <a:pt x="295" y="237"/>
                      </a:lnTo>
                      <a:lnTo>
                        <a:pt x="284" y="241"/>
                      </a:lnTo>
                      <a:lnTo>
                        <a:pt x="273" y="245"/>
                      </a:lnTo>
                      <a:lnTo>
                        <a:pt x="273" y="224"/>
                      </a:lnTo>
                      <a:lnTo>
                        <a:pt x="284" y="220"/>
                      </a:lnTo>
                      <a:lnTo>
                        <a:pt x="295" y="216"/>
                      </a:lnTo>
                      <a:close/>
                      <a:moveTo>
                        <a:pt x="532" y="207"/>
                      </a:moveTo>
                      <a:lnTo>
                        <a:pt x="559" y="216"/>
                      </a:lnTo>
                      <a:lnTo>
                        <a:pt x="559" y="236"/>
                      </a:lnTo>
                      <a:lnTo>
                        <a:pt x="532" y="227"/>
                      </a:lnTo>
                      <a:lnTo>
                        <a:pt x="532" y="207"/>
                      </a:lnTo>
                      <a:close/>
                      <a:moveTo>
                        <a:pt x="391" y="205"/>
                      </a:moveTo>
                      <a:lnTo>
                        <a:pt x="421" y="214"/>
                      </a:lnTo>
                      <a:lnTo>
                        <a:pt x="421" y="236"/>
                      </a:lnTo>
                      <a:lnTo>
                        <a:pt x="391" y="227"/>
                      </a:lnTo>
                      <a:lnTo>
                        <a:pt x="391" y="205"/>
                      </a:lnTo>
                      <a:close/>
                      <a:moveTo>
                        <a:pt x="324" y="205"/>
                      </a:moveTo>
                      <a:lnTo>
                        <a:pt x="324" y="227"/>
                      </a:lnTo>
                      <a:lnTo>
                        <a:pt x="305" y="234"/>
                      </a:lnTo>
                      <a:lnTo>
                        <a:pt x="305" y="213"/>
                      </a:lnTo>
                      <a:lnTo>
                        <a:pt x="324" y="205"/>
                      </a:lnTo>
                      <a:close/>
                      <a:moveTo>
                        <a:pt x="231" y="199"/>
                      </a:moveTo>
                      <a:lnTo>
                        <a:pt x="231" y="220"/>
                      </a:lnTo>
                      <a:lnTo>
                        <a:pt x="213" y="226"/>
                      </a:lnTo>
                      <a:lnTo>
                        <a:pt x="213" y="206"/>
                      </a:lnTo>
                      <a:lnTo>
                        <a:pt x="231" y="199"/>
                      </a:lnTo>
                      <a:close/>
                      <a:moveTo>
                        <a:pt x="485" y="192"/>
                      </a:moveTo>
                      <a:lnTo>
                        <a:pt x="499" y="197"/>
                      </a:lnTo>
                      <a:lnTo>
                        <a:pt x="517" y="202"/>
                      </a:lnTo>
                      <a:lnTo>
                        <a:pt x="517" y="223"/>
                      </a:lnTo>
                      <a:lnTo>
                        <a:pt x="499" y="217"/>
                      </a:lnTo>
                      <a:lnTo>
                        <a:pt x="485" y="213"/>
                      </a:lnTo>
                      <a:lnTo>
                        <a:pt x="485" y="192"/>
                      </a:lnTo>
                      <a:close/>
                      <a:moveTo>
                        <a:pt x="263" y="187"/>
                      </a:moveTo>
                      <a:lnTo>
                        <a:pt x="263" y="207"/>
                      </a:lnTo>
                      <a:lnTo>
                        <a:pt x="253" y="211"/>
                      </a:lnTo>
                      <a:lnTo>
                        <a:pt x="250" y="213"/>
                      </a:lnTo>
                      <a:lnTo>
                        <a:pt x="245" y="214"/>
                      </a:lnTo>
                      <a:lnTo>
                        <a:pt x="242" y="215"/>
                      </a:lnTo>
                      <a:lnTo>
                        <a:pt x="242" y="194"/>
                      </a:lnTo>
                      <a:lnTo>
                        <a:pt x="245" y="193"/>
                      </a:lnTo>
                      <a:lnTo>
                        <a:pt x="250" y="192"/>
                      </a:lnTo>
                      <a:lnTo>
                        <a:pt x="253" y="190"/>
                      </a:lnTo>
                      <a:lnTo>
                        <a:pt x="263" y="187"/>
                      </a:lnTo>
                      <a:close/>
                      <a:moveTo>
                        <a:pt x="574" y="182"/>
                      </a:moveTo>
                      <a:lnTo>
                        <a:pt x="594" y="189"/>
                      </a:lnTo>
                      <a:lnTo>
                        <a:pt x="594" y="207"/>
                      </a:lnTo>
                      <a:lnTo>
                        <a:pt x="574" y="201"/>
                      </a:lnTo>
                      <a:lnTo>
                        <a:pt x="574" y="182"/>
                      </a:lnTo>
                      <a:close/>
                      <a:moveTo>
                        <a:pt x="437" y="177"/>
                      </a:moveTo>
                      <a:lnTo>
                        <a:pt x="470" y="188"/>
                      </a:lnTo>
                      <a:lnTo>
                        <a:pt x="470" y="209"/>
                      </a:lnTo>
                      <a:lnTo>
                        <a:pt x="437" y="199"/>
                      </a:lnTo>
                      <a:lnTo>
                        <a:pt x="437" y="177"/>
                      </a:lnTo>
                      <a:close/>
                      <a:moveTo>
                        <a:pt x="295" y="175"/>
                      </a:moveTo>
                      <a:lnTo>
                        <a:pt x="295" y="195"/>
                      </a:lnTo>
                      <a:lnTo>
                        <a:pt x="273" y="204"/>
                      </a:lnTo>
                      <a:lnTo>
                        <a:pt x="273" y="182"/>
                      </a:lnTo>
                      <a:lnTo>
                        <a:pt x="284" y="178"/>
                      </a:lnTo>
                      <a:lnTo>
                        <a:pt x="295" y="175"/>
                      </a:lnTo>
                      <a:close/>
                      <a:moveTo>
                        <a:pt x="532" y="167"/>
                      </a:moveTo>
                      <a:lnTo>
                        <a:pt x="559" y="177"/>
                      </a:lnTo>
                      <a:lnTo>
                        <a:pt x="559" y="197"/>
                      </a:lnTo>
                      <a:lnTo>
                        <a:pt x="532" y="187"/>
                      </a:lnTo>
                      <a:lnTo>
                        <a:pt x="532" y="167"/>
                      </a:lnTo>
                      <a:close/>
                      <a:moveTo>
                        <a:pt x="391" y="163"/>
                      </a:moveTo>
                      <a:lnTo>
                        <a:pt x="421" y="173"/>
                      </a:lnTo>
                      <a:lnTo>
                        <a:pt x="421" y="194"/>
                      </a:lnTo>
                      <a:lnTo>
                        <a:pt x="391" y="185"/>
                      </a:lnTo>
                      <a:lnTo>
                        <a:pt x="391" y="163"/>
                      </a:lnTo>
                      <a:close/>
                      <a:moveTo>
                        <a:pt x="324" y="163"/>
                      </a:moveTo>
                      <a:lnTo>
                        <a:pt x="324" y="185"/>
                      </a:lnTo>
                      <a:lnTo>
                        <a:pt x="305" y="192"/>
                      </a:lnTo>
                      <a:lnTo>
                        <a:pt x="305" y="170"/>
                      </a:lnTo>
                      <a:lnTo>
                        <a:pt x="324" y="163"/>
                      </a:lnTo>
                      <a:close/>
                      <a:moveTo>
                        <a:pt x="231" y="157"/>
                      </a:moveTo>
                      <a:lnTo>
                        <a:pt x="231" y="178"/>
                      </a:lnTo>
                      <a:lnTo>
                        <a:pt x="223" y="181"/>
                      </a:lnTo>
                      <a:lnTo>
                        <a:pt x="213" y="186"/>
                      </a:lnTo>
                      <a:lnTo>
                        <a:pt x="213" y="165"/>
                      </a:lnTo>
                      <a:lnTo>
                        <a:pt x="223" y="162"/>
                      </a:lnTo>
                      <a:lnTo>
                        <a:pt x="231" y="157"/>
                      </a:lnTo>
                      <a:close/>
                      <a:moveTo>
                        <a:pt x="485" y="151"/>
                      </a:moveTo>
                      <a:lnTo>
                        <a:pt x="499" y="156"/>
                      </a:lnTo>
                      <a:lnTo>
                        <a:pt x="517" y="162"/>
                      </a:lnTo>
                      <a:lnTo>
                        <a:pt x="517" y="182"/>
                      </a:lnTo>
                      <a:lnTo>
                        <a:pt x="499" y="177"/>
                      </a:lnTo>
                      <a:lnTo>
                        <a:pt x="485" y="171"/>
                      </a:lnTo>
                      <a:lnTo>
                        <a:pt x="485" y="151"/>
                      </a:lnTo>
                      <a:close/>
                      <a:moveTo>
                        <a:pt x="263" y="144"/>
                      </a:moveTo>
                      <a:lnTo>
                        <a:pt x="263" y="165"/>
                      </a:lnTo>
                      <a:lnTo>
                        <a:pt x="258" y="167"/>
                      </a:lnTo>
                      <a:lnTo>
                        <a:pt x="253" y="169"/>
                      </a:lnTo>
                      <a:lnTo>
                        <a:pt x="250" y="170"/>
                      </a:lnTo>
                      <a:lnTo>
                        <a:pt x="245" y="173"/>
                      </a:lnTo>
                      <a:lnTo>
                        <a:pt x="242" y="174"/>
                      </a:lnTo>
                      <a:lnTo>
                        <a:pt x="242" y="153"/>
                      </a:lnTo>
                      <a:lnTo>
                        <a:pt x="245" y="152"/>
                      </a:lnTo>
                      <a:lnTo>
                        <a:pt x="250" y="150"/>
                      </a:lnTo>
                      <a:lnTo>
                        <a:pt x="253" y="148"/>
                      </a:lnTo>
                      <a:lnTo>
                        <a:pt x="258" y="146"/>
                      </a:lnTo>
                      <a:lnTo>
                        <a:pt x="263" y="144"/>
                      </a:lnTo>
                      <a:close/>
                      <a:moveTo>
                        <a:pt x="437" y="134"/>
                      </a:moveTo>
                      <a:lnTo>
                        <a:pt x="470" y="145"/>
                      </a:lnTo>
                      <a:lnTo>
                        <a:pt x="470" y="167"/>
                      </a:lnTo>
                      <a:lnTo>
                        <a:pt x="437" y="156"/>
                      </a:lnTo>
                      <a:lnTo>
                        <a:pt x="437" y="134"/>
                      </a:lnTo>
                      <a:close/>
                      <a:moveTo>
                        <a:pt x="295" y="131"/>
                      </a:moveTo>
                      <a:lnTo>
                        <a:pt x="295" y="153"/>
                      </a:lnTo>
                      <a:lnTo>
                        <a:pt x="273" y="162"/>
                      </a:lnTo>
                      <a:lnTo>
                        <a:pt x="273" y="140"/>
                      </a:lnTo>
                      <a:lnTo>
                        <a:pt x="295" y="131"/>
                      </a:lnTo>
                      <a:close/>
                      <a:moveTo>
                        <a:pt x="391" y="119"/>
                      </a:moveTo>
                      <a:lnTo>
                        <a:pt x="421" y="129"/>
                      </a:lnTo>
                      <a:lnTo>
                        <a:pt x="421" y="151"/>
                      </a:lnTo>
                      <a:lnTo>
                        <a:pt x="391" y="141"/>
                      </a:lnTo>
                      <a:lnTo>
                        <a:pt x="391" y="119"/>
                      </a:lnTo>
                      <a:close/>
                      <a:moveTo>
                        <a:pt x="324" y="119"/>
                      </a:moveTo>
                      <a:lnTo>
                        <a:pt x="324" y="141"/>
                      </a:lnTo>
                      <a:lnTo>
                        <a:pt x="305" y="148"/>
                      </a:lnTo>
                      <a:lnTo>
                        <a:pt x="305" y="127"/>
                      </a:lnTo>
                      <a:lnTo>
                        <a:pt x="324" y="119"/>
                      </a:lnTo>
                      <a:close/>
                      <a:moveTo>
                        <a:pt x="336" y="83"/>
                      </a:moveTo>
                      <a:lnTo>
                        <a:pt x="208" y="134"/>
                      </a:lnTo>
                      <a:lnTo>
                        <a:pt x="208" y="484"/>
                      </a:lnTo>
                      <a:lnTo>
                        <a:pt x="336" y="461"/>
                      </a:lnTo>
                      <a:lnTo>
                        <a:pt x="336" y="83"/>
                      </a:lnTo>
                      <a:close/>
                      <a:moveTo>
                        <a:pt x="362" y="82"/>
                      </a:moveTo>
                      <a:lnTo>
                        <a:pt x="362" y="461"/>
                      </a:lnTo>
                      <a:lnTo>
                        <a:pt x="604" y="494"/>
                      </a:lnTo>
                      <a:lnTo>
                        <a:pt x="604" y="165"/>
                      </a:lnTo>
                      <a:lnTo>
                        <a:pt x="362" y="82"/>
                      </a:lnTo>
                      <a:close/>
                      <a:moveTo>
                        <a:pt x="336" y="36"/>
                      </a:moveTo>
                      <a:lnTo>
                        <a:pt x="273" y="70"/>
                      </a:lnTo>
                      <a:lnTo>
                        <a:pt x="273" y="82"/>
                      </a:lnTo>
                      <a:lnTo>
                        <a:pt x="336" y="56"/>
                      </a:lnTo>
                      <a:lnTo>
                        <a:pt x="336" y="36"/>
                      </a:lnTo>
                      <a:close/>
                      <a:moveTo>
                        <a:pt x="362" y="34"/>
                      </a:moveTo>
                      <a:lnTo>
                        <a:pt x="362" y="56"/>
                      </a:lnTo>
                      <a:lnTo>
                        <a:pt x="453" y="86"/>
                      </a:lnTo>
                      <a:lnTo>
                        <a:pt x="453" y="71"/>
                      </a:lnTo>
                      <a:lnTo>
                        <a:pt x="362" y="34"/>
                      </a:lnTo>
                      <a:close/>
                      <a:moveTo>
                        <a:pt x="348" y="0"/>
                      </a:moveTo>
                      <a:lnTo>
                        <a:pt x="362" y="6"/>
                      </a:lnTo>
                      <a:lnTo>
                        <a:pt x="471" y="50"/>
                      </a:lnTo>
                      <a:lnTo>
                        <a:pt x="478" y="53"/>
                      </a:lnTo>
                      <a:lnTo>
                        <a:pt x="478" y="95"/>
                      </a:lnTo>
                      <a:lnTo>
                        <a:pt x="622" y="144"/>
                      </a:lnTo>
                      <a:lnTo>
                        <a:pt x="630" y="147"/>
                      </a:lnTo>
                      <a:lnTo>
                        <a:pt x="630" y="497"/>
                      </a:lnTo>
                      <a:lnTo>
                        <a:pt x="693" y="506"/>
                      </a:lnTo>
                      <a:lnTo>
                        <a:pt x="703" y="507"/>
                      </a:lnTo>
                      <a:lnTo>
                        <a:pt x="703" y="690"/>
                      </a:lnTo>
                      <a:lnTo>
                        <a:pt x="678" y="690"/>
                      </a:lnTo>
                      <a:lnTo>
                        <a:pt x="678" y="530"/>
                      </a:lnTo>
                      <a:lnTo>
                        <a:pt x="362" y="486"/>
                      </a:lnTo>
                      <a:lnTo>
                        <a:pt x="362" y="690"/>
                      </a:lnTo>
                      <a:lnTo>
                        <a:pt x="336" y="690"/>
                      </a:lnTo>
                      <a:lnTo>
                        <a:pt x="336" y="487"/>
                      </a:lnTo>
                      <a:lnTo>
                        <a:pt x="99" y="529"/>
                      </a:lnTo>
                      <a:lnTo>
                        <a:pt x="99" y="690"/>
                      </a:lnTo>
                      <a:lnTo>
                        <a:pt x="74" y="690"/>
                      </a:lnTo>
                      <a:lnTo>
                        <a:pt x="74" y="508"/>
                      </a:lnTo>
                      <a:lnTo>
                        <a:pt x="84" y="506"/>
                      </a:lnTo>
                      <a:lnTo>
                        <a:pt x="183" y="488"/>
                      </a:lnTo>
                      <a:lnTo>
                        <a:pt x="183" y="118"/>
                      </a:lnTo>
                      <a:lnTo>
                        <a:pt x="191" y="115"/>
                      </a:lnTo>
                      <a:lnTo>
                        <a:pt x="248" y="92"/>
                      </a:lnTo>
                      <a:lnTo>
                        <a:pt x="248" y="54"/>
                      </a:lnTo>
                      <a:lnTo>
                        <a:pt x="254" y="51"/>
                      </a:lnTo>
                      <a:lnTo>
                        <a:pt x="336" y="6"/>
                      </a:lnTo>
                      <a:lnTo>
                        <a:pt x="348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524" name="Группа 94"/>
              <p:cNvGrpSpPr/>
              <p:nvPr/>
            </p:nvGrpSpPr>
            <p:grpSpPr>
              <a:xfrm>
                <a:off x="1741938" y="2003399"/>
                <a:ext cx="571504" cy="428627"/>
                <a:chOff x="2017713" y="4046538"/>
                <a:chExt cx="530225" cy="430212"/>
              </a:xfrm>
              <a:solidFill>
                <a:schemeClr val="tx2">
                  <a:lumMod val="75000"/>
                </a:schemeClr>
              </a:solidFill>
            </p:grpSpPr>
            <p:sp>
              <p:nvSpPr>
                <p:cNvPr id="525" name="Freeform 354"/>
                <p:cNvSpPr>
                  <a:spLocks noEditPoints="1"/>
                </p:cNvSpPr>
                <p:nvPr/>
              </p:nvSpPr>
              <p:spPr bwMode="auto">
                <a:xfrm>
                  <a:off x="2030413" y="4090988"/>
                  <a:ext cx="503238" cy="290513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173"/>
                    </a:cxn>
                    <a:cxn ang="0">
                      <a:pos x="307" y="173"/>
                    </a:cxn>
                    <a:cxn ang="0">
                      <a:pos x="307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17" y="0"/>
                    </a:cxn>
                    <a:cxn ang="0">
                      <a:pos x="317" y="183"/>
                    </a:cxn>
                    <a:cxn ang="0">
                      <a:pos x="0" y="18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17" h="183">
                      <a:moveTo>
                        <a:pt x="10" y="10"/>
                      </a:moveTo>
                      <a:lnTo>
                        <a:pt x="10" y="173"/>
                      </a:lnTo>
                      <a:lnTo>
                        <a:pt x="307" y="173"/>
                      </a:lnTo>
                      <a:lnTo>
                        <a:pt x="307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17" y="0"/>
                      </a:lnTo>
                      <a:lnTo>
                        <a:pt x="317" y="183"/>
                      </a:lnTo>
                      <a:lnTo>
                        <a:pt x="0" y="18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26" name="Freeform 355"/>
                <p:cNvSpPr>
                  <a:spLocks noEditPoints="1"/>
                </p:cNvSpPr>
                <p:nvPr/>
              </p:nvSpPr>
              <p:spPr bwMode="auto">
                <a:xfrm>
                  <a:off x="2017713" y="4046538"/>
                  <a:ext cx="530225" cy="60325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28"/>
                    </a:cxn>
                    <a:cxn ang="0">
                      <a:pos x="323" y="28"/>
                    </a:cxn>
                    <a:cxn ang="0">
                      <a:pos x="3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4" y="0"/>
                    </a:cxn>
                    <a:cxn ang="0">
                      <a:pos x="334" y="38"/>
                    </a:cxn>
                    <a:cxn ang="0">
                      <a:pos x="0" y="3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4" h="38">
                      <a:moveTo>
                        <a:pt x="10" y="10"/>
                      </a:moveTo>
                      <a:lnTo>
                        <a:pt x="10" y="28"/>
                      </a:lnTo>
                      <a:lnTo>
                        <a:pt x="323" y="28"/>
                      </a:lnTo>
                      <a:lnTo>
                        <a:pt x="3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4" y="0"/>
                      </a:lnTo>
                      <a:lnTo>
                        <a:pt x="334" y="38"/>
                      </a:lnTo>
                      <a:lnTo>
                        <a:pt x="0" y="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27" name="Freeform 356"/>
                <p:cNvSpPr>
                  <a:spLocks noEditPoints="1"/>
                </p:cNvSpPr>
                <p:nvPr/>
              </p:nvSpPr>
              <p:spPr bwMode="auto">
                <a:xfrm>
                  <a:off x="2017713" y="4368800"/>
                  <a:ext cx="530225" cy="42863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17"/>
                    </a:cxn>
                    <a:cxn ang="0">
                      <a:pos x="323" y="17"/>
                    </a:cxn>
                    <a:cxn ang="0">
                      <a:pos x="3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4" y="0"/>
                    </a:cxn>
                    <a:cxn ang="0">
                      <a:pos x="334" y="27"/>
                    </a:cxn>
                    <a:cxn ang="0">
                      <a:pos x="0" y="2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4" h="27">
                      <a:moveTo>
                        <a:pt x="10" y="10"/>
                      </a:moveTo>
                      <a:lnTo>
                        <a:pt x="10" y="17"/>
                      </a:lnTo>
                      <a:lnTo>
                        <a:pt x="323" y="17"/>
                      </a:lnTo>
                      <a:lnTo>
                        <a:pt x="3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4" y="0"/>
                      </a:lnTo>
                      <a:lnTo>
                        <a:pt x="334" y="27"/>
                      </a:lnTo>
                      <a:lnTo>
                        <a:pt x="0" y="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28" name="Rectangle 357"/>
                <p:cNvSpPr>
                  <a:spLocks noChangeArrowheads="1"/>
                </p:cNvSpPr>
                <p:nvPr/>
              </p:nvSpPr>
              <p:spPr bwMode="auto">
                <a:xfrm>
                  <a:off x="2273301" y="4403725"/>
                  <a:ext cx="17463" cy="68263"/>
                </a:xfrm>
                <a:prstGeom prst="rect">
                  <a:avLst/>
                </a:prstGeom>
                <a:grpFill/>
                <a:ln w="0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29" name="Freeform 358"/>
                <p:cNvSpPr>
                  <a:spLocks/>
                </p:cNvSpPr>
                <p:nvPr/>
              </p:nvSpPr>
              <p:spPr bwMode="auto">
                <a:xfrm>
                  <a:off x="2149476" y="4397375"/>
                  <a:ext cx="66675" cy="79375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42" y="8"/>
                    </a:cxn>
                    <a:cxn ang="0">
                      <a:pos x="8" y="50"/>
                    </a:cxn>
                    <a:cxn ang="0">
                      <a:pos x="0" y="44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42" h="50">
                      <a:moveTo>
                        <a:pt x="34" y="0"/>
                      </a:moveTo>
                      <a:lnTo>
                        <a:pt x="42" y="8"/>
                      </a:lnTo>
                      <a:lnTo>
                        <a:pt x="8" y="50"/>
                      </a:lnTo>
                      <a:lnTo>
                        <a:pt x="0" y="44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30" name="Freeform 359"/>
                <p:cNvSpPr>
                  <a:spLocks/>
                </p:cNvSpPr>
                <p:nvPr/>
              </p:nvSpPr>
              <p:spPr bwMode="auto">
                <a:xfrm>
                  <a:off x="2349501" y="4397375"/>
                  <a:ext cx="66675" cy="79375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42" y="44"/>
                    </a:cxn>
                    <a:cxn ang="0">
                      <a:pos x="34" y="50"/>
                    </a:cxn>
                    <a:cxn ang="0">
                      <a:pos x="0" y="8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42" h="50">
                      <a:moveTo>
                        <a:pt x="8" y="0"/>
                      </a:moveTo>
                      <a:lnTo>
                        <a:pt x="42" y="44"/>
                      </a:lnTo>
                      <a:lnTo>
                        <a:pt x="34" y="50"/>
                      </a:lnTo>
                      <a:lnTo>
                        <a:pt x="0" y="8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31" name="Freeform 360"/>
                <p:cNvSpPr>
                  <a:spLocks noEditPoints="1"/>
                </p:cNvSpPr>
                <p:nvPr/>
              </p:nvSpPr>
              <p:spPr bwMode="auto">
                <a:xfrm>
                  <a:off x="2073276" y="4265613"/>
                  <a:ext cx="52388" cy="74613"/>
                </a:xfrm>
                <a:custGeom>
                  <a:avLst/>
                  <a:gdLst/>
                  <a:ahLst/>
                  <a:cxnLst>
                    <a:cxn ang="0">
                      <a:pos x="10" y="9"/>
                    </a:cxn>
                    <a:cxn ang="0">
                      <a:pos x="10" y="37"/>
                    </a:cxn>
                    <a:cxn ang="0">
                      <a:pos x="22" y="37"/>
                    </a:cxn>
                    <a:cxn ang="0">
                      <a:pos x="22" y="9"/>
                    </a:cxn>
                    <a:cxn ang="0">
                      <a:pos x="10" y="9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47"/>
                    </a:cxn>
                    <a:cxn ang="0">
                      <a:pos x="0" y="4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47">
                      <a:moveTo>
                        <a:pt x="10" y="9"/>
                      </a:moveTo>
                      <a:lnTo>
                        <a:pt x="10" y="37"/>
                      </a:lnTo>
                      <a:lnTo>
                        <a:pt x="22" y="37"/>
                      </a:lnTo>
                      <a:lnTo>
                        <a:pt x="22" y="9"/>
                      </a:lnTo>
                      <a:lnTo>
                        <a:pt x="10" y="9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47"/>
                      </a:lnTo>
                      <a:lnTo>
                        <a:pt x="0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32" name="Freeform 361"/>
                <p:cNvSpPr>
                  <a:spLocks noEditPoints="1"/>
                </p:cNvSpPr>
                <p:nvPr/>
              </p:nvSpPr>
              <p:spPr bwMode="auto">
                <a:xfrm>
                  <a:off x="2109788" y="4205288"/>
                  <a:ext cx="52388" cy="134938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11" y="75"/>
                    </a:cxn>
                    <a:cxn ang="0">
                      <a:pos x="23" y="75"/>
                    </a:cxn>
                    <a:cxn ang="0">
                      <a:pos x="23" y="10"/>
                    </a:cxn>
                    <a:cxn ang="0">
                      <a:pos x="11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85"/>
                    </a:cxn>
                    <a:cxn ang="0">
                      <a:pos x="0" y="8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85">
                      <a:moveTo>
                        <a:pt x="11" y="10"/>
                      </a:moveTo>
                      <a:lnTo>
                        <a:pt x="11" y="75"/>
                      </a:lnTo>
                      <a:lnTo>
                        <a:pt x="23" y="75"/>
                      </a:lnTo>
                      <a:lnTo>
                        <a:pt x="23" y="10"/>
                      </a:lnTo>
                      <a:lnTo>
                        <a:pt x="11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85"/>
                      </a:lnTo>
                      <a:lnTo>
                        <a:pt x="0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33" name="Freeform 362"/>
                <p:cNvSpPr>
                  <a:spLocks noEditPoints="1"/>
                </p:cNvSpPr>
                <p:nvPr/>
              </p:nvSpPr>
              <p:spPr bwMode="auto">
                <a:xfrm>
                  <a:off x="2147888" y="4237038"/>
                  <a:ext cx="52388" cy="103188"/>
                </a:xfrm>
                <a:custGeom>
                  <a:avLst/>
                  <a:gdLst/>
                  <a:ahLst/>
                  <a:cxnLst>
                    <a:cxn ang="0">
                      <a:pos x="10" y="11"/>
                    </a:cxn>
                    <a:cxn ang="0">
                      <a:pos x="10" y="55"/>
                    </a:cxn>
                    <a:cxn ang="0">
                      <a:pos x="23" y="55"/>
                    </a:cxn>
                    <a:cxn ang="0">
                      <a:pos x="23" y="11"/>
                    </a:cxn>
                    <a:cxn ang="0">
                      <a:pos x="10" y="11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65"/>
                    </a:cxn>
                    <a:cxn ang="0">
                      <a:pos x="0" y="6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65">
                      <a:moveTo>
                        <a:pt x="10" y="11"/>
                      </a:moveTo>
                      <a:lnTo>
                        <a:pt x="10" y="55"/>
                      </a:lnTo>
                      <a:lnTo>
                        <a:pt x="23" y="55"/>
                      </a:lnTo>
                      <a:lnTo>
                        <a:pt x="23" y="11"/>
                      </a:lnTo>
                      <a:lnTo>
                        <a:pt x="10" y="11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65"/>
                      </a:lnTo>
                      <a:lnTo>
                        <a:pt x="0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34" name="Freeform 363"/>
                <p:cNvSpPr>
                  <a:spLocks noEditPoints="1"/>
                </p:cNvSpPr>
                <p:nvPr/>
              </p:nvSpPr>
              <p:spPr bwMode="auto">
                <a:xfrm>
                  <a:off x="2217738" y="4289425"/>
                  <a:ext cx="52388" cy="50800"/>
                </a:xfrm>
                <a:custGeom>
                  <a:avLst/>
                  <a:gdLst/>
                  <a:ahLst/>
                  <a:cxnLst>
                    <a:cxn ang="0">
                      <a:pos x="11" y="11"/>
                    </a:cxn>
                    <a:cxn ang="0">
                      <a:pos x="11" y="22"/>
                    </a:cxn>
                    <a:cxn ang="0">
                      <a:pos x="23" y="22"/>
                    </a:cxn>
                    <a:cxn ang="0">
                      <a:pos x="23" y="11"/>
                    </a:cxn>
                    <a:cxn ang="0">
                      <a:pos x="11" y="11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32"/>
                    </a:cxn>
                    <a:cxn ang="0">
                      <a:pos x="0" y="3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32">
                      <a:moveTo>
                        <a:pt x="11" y="11"/>
                      </a:moveTo>
                      <a:lnTo>
                        <a:pt x="11" y="22"/>
                      </a:lnTo>
                      <a:lnTo>
                        <a:pt x="23" y="22"/>
                      </a:lnTo>
                      <a:lnTo>
                        <a:pt x="23" y="11"/>
                      </a:lnTo>
                      <a:lnTo>
                        <a:pt x="11" y="11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32"/>
                      </a:lnTo>
                      <a:lnTo>
                        <a:pt x="0" y="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35" name="Freeform 364"/>
                <p:cNvSpPr>
                  <a:spLocks noEditPoints="1"/>
                </p:cNvSpPr>
                <p:nvPr/>
              </p:nvSpPr>
              <p:spPr bwMode="auto">
                <a:xfrm>
                  <a:off x="2255838" y="4251325"/>
                  <a:ext cx="52388" cy="88900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46"/>
                    </a:cxn>
                    <a:cxn ang="0">
                      <a:pos x="23" y="46"/>
                    </a:cxn>
                    <a:cxn ang="0">
                      <a:pos x="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56"/>
                    </a:cxn>
                    <a:cxn ang="0">
                      <a:pos x="0" y="5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56">
                      <a:moveTo>
                        <a:pt x="10" y="10"/>
                      </a:moveTo>
                      <a:lnTo>
                        <a:pt x="10" y="46"/>
                      </a:lnTo>
                      <a:lnTo>
                        <a:pt x="23" y="46"/>
                      </a:lnTo>
                      <a:lnTo>
                        <a:pt x="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56"/>
                      </a:lnTo>
                      <a:lnTo>
                        <a:pt x="0" y="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36" name="Freeform 365"/>
                <p:cNvSpPr>
                  <a:spLocks noEditPoints="1"/>
                </p:cNvSpPr>
                <p:nvPr/>
              </p:nvSpPr>
              <p:spPr bwMode="auto">
                <a:xfrm>
                  <a:off x="2293938" y="4205288"/>
                  <a:ext cx="52388" cy="134938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75"/>
                    </a:cxn>
                    <a:cxn ang="0">
                      <a:pos x="22" y="75"/>
                    </a:cxn>
                    <a:cxn ang="0">
                      <a:pos x="22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85"/>
                    </a:cxn>
                    <a:cxn ang="0">
                      <a:pos x="0" y="8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85">
                      <a:moveTo>
                        <a:pt x="10" y="10"/>
                      </a:moveTo>
                      <a:lnTo>
                        <a:pt x="10" y="75"/>
                      </a:lnTo>
                      <a:lnTo>
                        <a:pt x="22" y="75"/>
                      </a:lnTo>
                      <a:lnTo>
                        <a:pt x="22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85"/>
                      </a:lnTo>
                      <a:lnTo>
                        <a:pt x="0" y="8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37" name="Freeform 366"/>
                <p:cNvSpPr>
                  <a:spLocks noEditPoints="1"/>
                </p:cNvSpPr>
                <p:nvPr/>
              </p:nvSpPr>
              <p:spPr bwMode="auto">
                <a:xfrm>
                  <a:off x="2363788" y="4248150"/>
                  <a:ext cx="52388" cy="92075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48"/>
                    </a:cxn>
                    <a:cxn ang="0">
                      <a:pos x="23" y="48"/>
                    </a:cxn>
                    <a:cxn ang="0">
                      <a:pos x="23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58"/>
                    </a:cxn>
                    <a:cxn ang="0">
                      <a:pos x="0" y="5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58">
                      <a:moveTo>
                        <a:pt x="10" y="10"/>
                      </a:moveTo>
                      <a:lnTo>
                        <a:pt x="10" y="48"/>
                      </a:lnTo>
                      <a:lnTo>
                        <a:pt x="23" y="48"/>
                      </a:lnTo>
                      <a:lnTo>
                        <a:pt x="23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58"/>
                      </a:lnTo>
                      <a:lnTo>
                        <a:pt x="0" y="5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38" name="Freeform 367"/>
                <p:cNvSpPr>
                  <a:spLocks noEditPoints="1"/>
                </p:cNvSpPr>
                <p:nvPr/>
              </p:nvSpPr>
              <p:spPr bwMode="auto">
                <a:xfrm>
                  <a:off x="2401888" y="4284663"/>
                  <a:ext cx="52388" cy="55563"/>
                </a:xfrm>
                <a:custGeom>
                  <a:avLst/>
                  <a:gdLst/>
                  <a:ahLst/>
                  <a:cxnLst>
                    <a:cxn ang="0">
                      <a:pos x="10" y="11"/>
                    </a:cxn>
                    <a:cxn ang="0">
                      <a:pos x="10" y="25"/>
                    </a:cxn>
                    <a:cxn ang="0">
                      <a:pos x="22" y="25"/>
                    </a:cxn>
                    <a:cxn ang="0">
                      <a:pos x="22" y="11"/>
                    </a:cxn>
                    <a:cxn ang="0">
                      <a:pos x="10" y="11"/>
                    </a:cxn>
                    <a:cxn ang="0">
                      <a:pos x="0" y="0"/>
                    </a:cxn>
                    <a:cxn ang="0">
                      <a:pos x="33" y="0"/>
                    </a:cxn>
                    <a:cxn ang="0">
                      <a:pos x="33" y="35"/>
                    </a:cxn>
                    <a:cxn ang="0">
                      <a:pos x="0" y="3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3" h="35">
                      <a:moveTo>
                        <a:pt x="10" y="11"/>
                      </a:moveTo>
                      <a:lnTo>
                        <a:pt x="10" y="25"/>
                      </a:lnTo>
                      <a:lnTo>
                        <a:pt x="22" y="25"/>
                      </a:lnTo>
                      <a:lnTo>
                        <a:pt x="22" y="11"/>
                      </a:lnTo>
                      <a:lnTo>
                        <a:pt x="10" y="11"/>
                      </a:lnTo>
                      <a:close/>
                      <a:moveTo>
                        <a:pt x="0" y="0"/>
                      </a:moveTo>
                      <a:lnTo>
                        <a:pt x="33" y="0"/>
                      </a:lnTo>
                      <a:lnTo>
                        <a:pt x="33" y="35"/>
                      </a:lnTo>
                      <a:lnTo>
                        <a:pt x="0" y="3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39" name="Freeform 368"/>
                <p:cNvSpPr>
                  <a:spLocks noEditPoints="1"/>
                </p:cNvSpPr>
                <p:nvPr/>
              </p:nvSpPr>
              <p:spPr bwMode="auto">
                <a:xfrm>
                  <a:off x="2439988" y="4194175"/>
                  <a:ext cx="49213" cy="146050"/>
                </a:xfrm>
                <a:custGeom>
                  <a:avLst/>
                  <a:gdLst/>
                  <a:ahLst/>
                  <a:cxnLst>
                    <a:cxn ang="0">
                      <a:pos x="10" y="10"/>
                    </a:cxn>
                    <a:cxn ang="0">
                      <a:pos x="10" y="82"/>
                    </a:cxn>
                    <a:cxn ang="0">
                      <a:pos x="22" y="82"/>
                    </a:cxn>
                    <a:cxn ang="0">
                      <a:pos x="22" y="10"/>
                    </a:cxn>
                    <a:cxn ang="0">
                      <a:pos x="10" y="10"/>
                    </a:cxn>
                    <a:cxn ang="0">
                      <a:pos x="0" y="0"/>
                    </a:cxn>
                    <a:cxn ang="0">
                      <a:pos x="31" y="0"/>
                    </a:cxn>
                    <a:cxn ang="0">
                      <a:pos x="31" y="92"/>
                    </a:cxn>
                    <a:cxn ang="0">
                      <a:pos x="0" y="9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1" h="92">
                      <a:moveTo>
                        <a:pt x="10" y="10"/>
                      </a:moveTo>
                      <a:lnTo>
                        <a:pt x="10" y="82"/>
                      </a:lnTo>
                      <a:lnTo>
                        <a:pt x="22" y="82"/>
                      </a:lnTo>
                      <a:lnTo>
                        <a:pt x="22" y="10"/>
                      </a:lnTo>
                      <a:lnTo>
                        <a:pt x="10" y="10"/>
                      </a:lnTo>
                      <a:close/>
                      <a:moveTo>
                        <a:pt x="0" y="0"/>
                      </a:moveTo>
                      <a:lnTo>
                        <a:pt x="31" y="0"/>
                      </a:lnTo>
                      <a:lnTo>
                        <a:pt x="31" y="92"/>
                      </a:lnTo>
                      <a:lnTo>
                        <a:pt x="0" y="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40" name="Rectangle 369"/>
                <p:cNvSpPr>
                  <a:spLocks noChangeArrowheads="1"/>
                </p:cNvSpPr>
                <p:nvPr/>
              </p:nvSpPr>
              <p:spPr bwMode="auto">
                <a:xfrm>
                  <a:off x="2078038" y="4138613"/>
                  <a:ext cx="125413" cy="15875"/>
                </a:xfrm>
                <a:prstGeom prst="rect">
                  <a:avLst/>
                </a:prstGeom>
                <a:grpFill/>
                <a:ln w="0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41" name="Rectangle 370"/>
                <p:cNvSpPr>
                  <a:spLocks noChangeArrowheads="1"/>
                </p:cNvSpPr>
                <p:nvPr/>
              </p:nvSpPr>
              <p:spPr bwMode="auto">
                <a:xfrm>
                  <a:off x="2078038" y="4168775"/>
                  <a:ext cx="50800" cy="15875"/>
                </a:xfrm>
                <a:prstGeom prst="rect">
                  <a:avLst/>
                </a:prstGeom>
                <a:grpFill/>
                <a:ln w="0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sz="1600" dirty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</p:grpSp>
      <p:cxnSp>
        <p:nvCxnSpPr>
          <p:cNvPr id="124" name="Скругленная соединительная линия 123"/>
          <p:cNvCxnSpPr/>
          <p:nvPr/>
        </p:nvCxnSpPr>
        <p:spPr>
          <a:xfrm rot="10800000">
            <a:off x="2442952" y="2920623"/>
            <a:ext cx="3289109" cy="2825085"/>
          </a:xfrm>
          <a:prstGeom prst="curvedConnector3">
            <a:avLst>
              <a:gd name="adj1" fmla="val 44191"/>
            </a:avLst>
          </a:prstGeom>
          <a:ln w="50800">
            <a:solidFill>
              <a:schemeClr val="tx2">
                <a:lumMod val="50000"/>
              </a:schemeClr>
            </a:solidFill>
            <a:prstDash val="sysDash"/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Скругленная соединительная линия 194"/>
          <p:cNvCxnSpPr/>
          <p:nvPr/>
        </p:nvCxnSpPr>
        <p:spPr>
          <a:xfrm rot="10800000" flipV="1">
            <a:off x="6687403" y="3698540"/>
            <a:ext cx="2524840" cy="1978927"/>
          </a:xfrm>
          <a:prstGeom prst="curvedConnector3">
            <a:avLst>
              <a:gd name="adj1" fmla="val 75946"/>
            </a:avLst>
          </a:prstGeom>
          <a:ln w="50800">
            <a:solidFill>
              <a:schemeClr val="tx2">
                <a:lumMod val="50000"/>
              </a:schemeClr>
            </a:solidFill>
            <a:prstDash val="sysDash"/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1" name="Группа 147"/>
          <p:cNvGrpSpPr/>
          <p:nvPr/>
        </p:nvGrpSpPr>
        <p:grpSpPr>
          <a:xfrm rot="10800000">
            <a:off x="5291180" y="1815779"/>
            <a:ext cx="487886" cy="536181"/>
            <a:chOff x="6677027" y="3057532"/>
            <a:chExt cx="382588" cy="514350"/>
          </a:xfrm>
          <a:solidFill>
            <a:srgbClr val="D8706D"/>
          </a:solidFill>
        </p:grpSpPr>
        <p:sp>
          <p:nvSpPr>
            <p:cNvPr id="562" name="Freeform 823"/>
            <p:cNvSpPr>
              <a:spLocks noEditPoints="1"/>
            </p:cNvSpPr>
            <p:nvPr/>
          </p:nvSpPr>
          <p:spPr bwMode="auto">
            <a:xfrm rot="10800000">
              <a:off x="6677027" y="3057532"/>
              <a:ext cx="382588" cy="514350"/>
            </a:xfrm>
            <a:custGeom>
              <a:avLst/>
              <a:gdLst/>
              <a:ahLst/>
              <a:cxnLst>
                <a:cxn ang="0">
                  <a:pos x="10" y="9"/>
                </a:cxn>
                <a:cxn ang="0">
                  <a:pos x="10" y="314"/>
                </a:cxn>
                <a:cxn ang="0">
                  <a:pos x="230" y="314"/>
                </a:cxn>
                <a:cxn ang="0">
                  <a:pos x="230" y="68"/>
                </a:cxn>
                <a:cxn ang="0">
                  <a:pos x="173" y="9"/>
                </a:cxn>
                <a:cxn ang="0">
                  <a:pos x="10" y="9"/>
                </a:cxn>
                <a:cxn ang="0">
                  <a:pos x="0" y="0"/>
                </a:cxn>
                <a:cxn ang="0">
                  <a:pos x="177" y="0"/>
                </a:cxn>
                <a:cxn ang="0">
                  <a:pos x="241" y="62"/>
                </a:cxn>
                <a:cxn ang="0">
                  <a:pos x="241" y="324"/>
                </a:cxn>
                <a:cxn ang="0">
                  <a:pos x="0" y="324"/>
                </a:cxn>
                <a:cxn ang="0">
                  <a:pos x="0" y="0"/>
                </a:cxn>
              </a:cxnLst>
              <a:rect l="0" t="0" r="r" b="b"/>
              <a:pathLst>
                <a:path w="241" h="324">
                  <a:moveTo>
                    <a:pt x="10" y="9"/>
                  </a:moveTo>
                  <a:lnTo>
                    <a:pt x="10" y="314"/>
                  </a:lnTo>
                  <a:lnTo>
                    <a:pt x="230" y="314"/>
                  </a:lnTo>
                  <a:lnTo>
                    <a:pt x="230" y="68"/>
                  </a:lnTo>
                  <a:lnTo>
                    <a:pt x="173" y="9"/>
                  </a:lnTo>
                  <a:lnTo>
                    <a:pt x="10" y="9"/>
                  </a:lnTo>
                  <a:close/>
                  <a:moveTo>
                    <a:pt x="0" y="0"/>
                  </a:moveTo>
                  <a:lnTo>
                    <a:pt x="177" y="0"/>
                  </a:lnTo>
                  <a:lnTo>
                    <a:pt x="241" y="62"/>
                  </a:lnTo>
                  <a:lnTo>
                    <a:pt x="241" y="324"/>
                  </a:lnTo>
                  <a:lnTo>
                    <a:pt x="0" y="3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3" name="Freeform 824"/>
            <p:cNvSpPr>
              <a:spLocks noEditPoints="1"/>
            </p:cNvSpPr>
            <p:nvPr/>
          </p:nvSpPr>
          <p:spPr bwMode="auto">
            <a:xfrm>
              <a:off x="6946900" y="3059113"/>
              <a:ext cx="109537" cy="109538"/>
            </a:xfrm>
            <a:custGeom>
              <a:avLst/>
              <a:gdLst/>
              <a:ahLst/>
              <a:cxnLst>
                <a:cxn ang="0">
                  <a:pos x="10" y="15"/>
                </a:cxn>
                <a:cxn ang="0">
                  <a:pos x="10" y="59"/>
                </a:cxn>
                <a:cxn ang="0">
                  <a:pos x="53" y="59"/>
                </a:cxn>
                <a:cxn ang="0">
                  <a:pos x="10" y="15"/>
                </a:cxn>
                <a:cxn ang="0">
                  <a:pos x="8" y="0"/>
                </a:cxn>
                <a:cxn ang="0">
                  <a:pos x="69" y="60"/>
                </a:cxn>
                <a:cxn ang="0">
                  <a:pos x="66" y="69"/>
                </a:cxn>
                <a:cxn ang="0">
                  <a:pos x="5" y="69"/>
                </a:cxn>
                <a:cxn ang="0">
                  <a:pos x="0" y="65"/>
                </a:cxn>
                <a:cxn ang="0">
                  <a:pos x="0" y="3"/>
                </a:cxn>
                <a:cxn ang="0">
                  <a:pos x="8" y="0"/>
                </a:cxn>
              </a:cxnLst>
              <a:rect l="0" t="0" r="r" b="b"/>
              <a:pathLst>
                <a:path w="69" h="69">
                  <a:moveTo>
                    <a:pt x="10" y="15"/>
                  </a:moveTo>
                  <a:lnTo>
                    <a:pt x="10" y="59"/>
                  </a:lnTo>
                  <a:lnTo>
                    <a:pt x="53" y="59"/>
                  </a:lnTo>
                  <a:lnTo>
                    <a:pt x="10" y="15"/>
                  </a:lnTo>
                  <a:close/>
                  <a:moveTo>
                    <a:pt x="8" y="0"/>
                  </a:moveTo>
                  <a:lnTo>
                    <a:pt x="69" y="60"/>
                  </a:lnTo>
                  <a:lnTo>
                    <a:pt x="66" y="69"/>
                  </a:lnTo>
                  <a:lnTo>
                    <a:pt x="5" y="69"/>
                  </a:lnTo>
                  <a:lnTo>
                    <a:pt x="0" y="65"/>
                  </a:lnTo>
                  <a:lnTo>
                    <a:pt x="0" y="3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4" name="Rectangle 825"/>
            <p:cNvSpPr>
              <a:spLocks noChangeArrowheads="1"/>
            </p:cNvSpPr>
            <p:nvPr/>
          </p:nvSpPr>
          <p:spPr bwMode="auto">
            <a:xfrm>
              <a:off x="6794500" y="3217863"/>
              <a:ext cx="209550" cy="15875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5" name="Rectangle 826"/>
            <p:cNvSpPr>
              <a:spLocks noChangeArrowheads="1"/>
            </p:cNvSpPr>
            <p:nvPr/>
          </p:nvSpPr>
          <p:spPr bwMode="auto">
            <a:xfrm>
              <a:off x="6794500" y="3251200"/>
              <a:ext cx="163512" cy="17463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6" name="Rectangle 827"/>
            <p:cNvSpPr>
              <a:spLocks noChangeArrowheads="1"/>
            </p:cNvSpPr>
            <p:nvPr/>
          </p:nvSpPr>
          <p:spPr bwMode="auto">
            <a:xfrm>
              <a:off x="6794500" y="3303588"/>
              <a:ext cx="209550" cy="17463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7" name="Rectangle 828"/>
            <p:cNvSpPr>
              <a:spLocks noChangeArrowheads="1"/>
            </p:cNvSpPr>
            <p:nvPr/>
          </p:nvSpPr>
          <p:spPr bwMode="auto">
            <a:xfrm>
              <a:off x="6794500" y="3338513"/>
              <a:ext cx="163512" cy="15875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8" name="Rectangle 829"/>
            <p:cNvSpPr>
              <a:spLocks noChangeArrowheads="1"/>
            </p:cNvSpPr>
            <p:nvPr/>
          </p:nvSpPr>
          <p:spPr bwMode="auto">
            <a:xfrm>
              <a:off x="6794500" y="3392488"/>
              <a:ext cx="209550" cy="15875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9" name="Rectangle 830"/>
            <p:cNvSpPr>
              <a:spLocks noChangeArrowheads="1"/>
            </p:cNvSpPr>
            <p:nvPr/>
          </p:nvSpPr>
          <p:spPr bwMode="auto">
            <a:xfrm>
              <a:off x="6794500" y="3427413"/>
              <a:ext cx="163512" cy="15875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70" name="Freeform 831"/>
            <p:cNvSpPr>
              <a:spLocks noEditPoints="1"/>
            </p:cNvSpPr>
            <p:nvPr/>
          </p:nvSpPr>
          <p:spPr bwMode="auto">
            <a:xfrm>
              <a:off x="6727825" y="3392488"/>
              <a:ext cx="49212" cy="50800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22"/>
                </a:cxn>
                <a:cxn ang="0">
                  <a:pos x="21" y="22"/>
                </a:cxn>
                <a:cxn ang="0">
                  <a:pos x="21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1" y="0"/>
                </a:cxn>
                <a:cxn ang="0">
                  <a:pos x="31" y="32"/>
                </a:cxn>
                <a:cxn ang="0">
                  <a:pos x="0" y="32"/>
                </a:cxn>
                <a:cxn ang="0">
                  <a:pos x="0" y="0"/>
                </a:cxn>
              </a:cxnLst>
              <a:rect l="0" t="0" r="r" b="b"/>
              <a:pathLst>
                <a:path w="31" h="32">
                  <a:moveTo>
                    <a:pt x="10" y="10"/>
                  </a:moveTo>
                  <a:lnTo>
                    <a:pt x="10" y="22"/>
                  </a:lnTo>
                  <a:lnTo>
                    <a:pt x="21" y="22"/>
                  </a:lnTo>
                  <a:lnTo>
                    <a:pt x="21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1" y="0"/>
                  </a:lnTo>
                  <a:lnTo>
                    <a:pt x="31" y="32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71" name="Freeform 832"/>
            <p:cNvSpPr>
              <a:spLocks noEditPoints="1"/>
            </p:cNvSpPr>
            <p:nvPr/>
          </p:nvSpPr>
          <p:spPr bwMode="auto">
            <a:xfrm>
              <a:off x="6727825" y="3113088"/>
              <a:ext cx="163512" cy="52388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22"/>
                </a:cxn>
                <a:cxn ang="0">
                  <a:pos x="92" y="22"/>
                </a:cxn>
                <a:cxn ang="0">
                  <a:pos x="92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103" y="0"/>
                </a:cxn>
                <a:cxn ang="0">
                  <a:pos x="103" y="33"/>
                </a:cxn>
                <a:cxn ang="0">
                  <a:pos x="0" y="33"/>
                </a:cxn>
                <a:cxn ang="0">
                  <a:pos x="0" y="0"/>
                </a:cxn>
              </a:cxnLst>
              <a:rect l="0" t="0" r="r" b="b"/>
              <a:pathLst>
                <a:path w="103" h="33">
                  <a:moveTo>
                    <a:pt x="10" y="10"/>
                  </a:moveTo>
                  <a:lnTo>
                    <a:pt x="10" y="22"/>
                  </a:lnTo>
                  <a:lnTo>
                    <a:pt x="92" y="22"/>
                  </a:lnTo>
                  <a:lnTo>
                    <a:pt x="92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103" y="0"/>
                  </a:lnTo>
                  <a:lnTo>
                    <a:pt x="103" y="33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72" name="Freeform 833"/>
            <p:cNvSpPr>
              <a:spLocks/>
            </p:cNvSpPr>
            <p:nvPr/>
          </p:nvSpPr>
          <p:spPr bwMode="auto">
            <a:xfrm>
              <a:off x="6731000" y="3208338"/>
              <a:ext cx="50800" cy="508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32" y="7"/>
                </a:cxn>
                <a:cxn ang="0">
                  <a:pos x="12" y="32"/>
                </a:cxn>
                <a:cxn ang="0">
                  <a:pos x="0" y="21"/>
                </a:cxn>
                <a:cxn ang="0">
                  <a:pos x="7" y="14"/>
                </a:cxn>
                <a:cxn ang="0">
                  <a:pos x="10" y="17"/>
                </a:cxn>
                <a:cxn ang="0">
                  <a:pos x="24" y="0"/>
                </a:cxn>
              </a:cxnLst>
              <a:rect l="0" t="0" r="r" b="b"/>
              <a:pathLst>
                <a:path w="32" h="32">
                  <a:moveTo>
                    <a:pt x="24" y="0"/>
                  </a:moveTo>
                  <a:lnTo>
                    <a:pt x="32" y="7"/>
                  </a:lnTo>
                  <a:lnTo>
                    <a:pt x="12" y="32"/>
                  </a:lnTo>
                  <a:lnTo>
                    <a:pt x="0" y="21"/>
                  </a:lnTo>
                  <a:lnTo>
                    <a:pt x="7" y="14"/>
                  </a:lnTo>
                  <a:lnTo>
                    <a:pt x="10" y="17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73" name="Freeform 834"/>
            <p:cNvSpPr>
              <a:spLocks/>
            </p:cNvSpPr>
            <p:nvPr/>
          </p:nvSpPr>
          <p:spPr bwMode="auto">
            <a:xfrm rot="5400000">
              <a:off x="6724017" y="3302719"/>
              <a:ext cx="64768" cy="39844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32" y="6"/>
                </a:cxn>
                <a:cxn ang="0">
                  <a:pos x="12" y="32"/>
                </a:cxn>
                <a:cxn ang="0">
                  <a:pos x="0" y="22"/>
                </a:cxn>
                <a:cxn ang="0">
                  <a:pos x="7" y="13"/>
                </a:cxn>
                <a:cxn ang="0">
                  <a:pos x="10" y="18"/>
                </a:cxn>
                <a:cxn ang="0">
                  <a:pos x="24" y="0"/>
                </a:cxn>
              </a:cxnLst>
              <a:rect l="0" t="0" r="r" b="b"/>
              <a:pathLst>
                <a:path w="32" h="32">
                  <a:moveTo>
                    <a:pt x="24" y="0"/>
                  </a:moveTo>
                  <a:lnTo>
                    <a:pt x="32" y="6"/>
                  </a:lnTo>
                  <a:lnTo>
                    <a:pt x="12" y="32"/>
                  </a:lnTo>
                  <a:lnTo>
                    <a:pt x="0" y="22"/>
                  </a:lnTo>
                  <a:lnTo>
                    <a:pt x="7" y="13"/>
                  </a:lnTo>
                  <a:lnTo>
                    <a:pt x="10" y="18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87" name="Группа 147"/>
          <p:cNvGrpSpPr/>
          <p:nvPr/>
        </p:nvGrpSpPr>
        <p:grpSpPr>
          <a:xfrm rot="10800000">
            <a:off x="5814328" y="1806680"/>
            <a:ext cx="487886" cy="536181"/>
            <a:chOff x="6677027" y="3057532"/>
            <a:chExt cx="382588" cy="514350"/>
          </a:xfrm>
          <a:solidFill>
            <a:srgbClr val="D8706D"/>
          </a:solidFill>
        </p:grpSpPr>
        <p:sp>
          <p:nvSpPr>
            <p:cNvPr id="588" name="Freeform 823"/>
            <p:cNvSpPr>
              <a:spLocks noEditPoints="1"/>
            </p:cNvSpPr>
            <p:nvPr/>
          </p:nvSpPr>
          <p:spPr bwMode="auto">
            <a:xfrm rot="10800000">
              <a:off x="6677027" y="3057532"/>
              <a:ext cx="382588" cy="514350"/>
            </a:xfrm>
            <a:custGeom>
              <a:avLst/>
              <a:gdLst/>
              <a:ahLst/>
              <a:cxnLst>
                <a:cxn ang="0">
                  <a:pos x="10" y="9"/>
                </a:cxn>
                <a:cxn ang="0">
                  <a:pos x="10" y="314"/>
                </a:cxn>
                <a:cxn ang="0">
                  <a:pos x="230" y="314"/>
                </a:cxn>
                <a:cxn ang="0">
                  <a:pos x="230" y="68"/>
                </a:cxn>
                <a:cxn ang="0">
                  <a:pos x="173" y="9"/>
                </a:cxn>
                <a:cxn ang="0">
                  <a:pos x="10" y="9"/>
                </a:cxn>
                <a:cxn ang="0">
                  <a:pos x="0" y="0"/>
                </a:cxn>
                <a:cxn ang="0">
                  <a:pos x="177" y="0"/>
                </a:cxn>
                <a:cxn ang="0">
                  <a:pos x="241" y="62"/>
                </a:cxn>
                <a:cxn ang="0">
                  <a:pos x="241" y="324"/>
                </a:cxn>
                <a:cxn ang="0">
                  <a:pos x="0" y="324"/>
                </a:cxn>
                <a:cxn ang="0">
                  <a:pos x="0" y="0"/>
                </a:cxn>
              </a:cxnLst>
              <a:rect l="0" t="0" r="r" b="b"/>
              <a:pathLst>
                <a:path w="241" h="324">
                  <a:moveTo>
                    <a:pt x="10" y="9"/>
                  </a:moveTo>
                  <a:lnTo>
                    <a:pt x="10" y="314"/>
                  </a:lnTo>
                  <a:lnTo>
                    <a:pt x="230" y="314"/>
                  </a:lnTo>
                  <a:lnTo>
                    <a:pt x="230" y="68"/>
                  </a:lnTo>
                  <a:lnTo>
                    <a:pt x="173" y="9"/>
                  </a:lnTo>
                  <a:lnTo>
                    <a:pt x="10" y="9"/>
                  </a:lnTo>
                  <a:close/>
                  <a:moveTo>
                    <a:pt x="0" y="0"/>
                  </a:moveTo>
                  <a:lnTo>
                    <a:pt x="177" y="0"/>
                  </a:lnTo>
                  <a:lnTo>
                    <a:pt x="241" y="62"/>
                  </a:lnTo>
                  <a:lnTo>
                    <a:pt x="241" y="324"/>
                  </a:lnTo>
                  <a:lnTo>
                    <a:pt x="0" y="3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9" name="Freeform 824"/>
            <p:cNvSpPr>
              <a:spLocks noEditPoints="1"/>
            </p:cNvSpPr>
            <p:nvPr/>
          </p:nvSpPr>
          <p:spPr bwMode="auto">
            <a:xfrm>
              <a:off x="6946900" y="3059113"/>
              <a:ext cx="109537" cy="109538"/>
            </a:xfrm>
            <a:custGeom>
              <a:avLst/>
              <a:gdLst/>
              <a:ahLst/>
              <a:cxnLst>
                <a:cxn ang="0">
                  <a:pos x="10" y="15"/>
                </a:cxn>
                <a:cxn ang="0">
                  <a:pos x="10" y="59"/>
                </a:cxn>
                <a:cxn ang="0">
                  <a:pos x="53" y="59"/>
                </a:cxn>
                <a:cxn ang="0">
                  <a:pos x="10" y="15"/>
                </a:cxn>
                <a:cxn ang="0">
                  <a:pos x="8" y="0"/>
                </a:cxn>
                <a:cxn ang="0">
                  <a:pos x="69" y="60"/>
                </a:cxn>
                <a:cxn ang="0">
                  <a:pos x="66" y="69"/>
                </a:cxn>
                <a:cxn ang="0">
                  <a:pos x="5" y="69"/>
                </a:cxn>
                <a:cxn ang="0">
                  <a:pos x="0" y="65"/>
                </a:cxn>
                <a:cxn ang="0">
                  <a:pos x="0" y="3"/>
                </a:cxn>
                <a:cxn ang="0">
                  <a:pos x="8" y="0"/>
                </a:cxn>
              </a:cxnLst>
              <a:rect l="0" t="0" r="r" b="b"/>
              <a:pathLst>
                <a:path w="69" h="69">
                  <a:moveTo>
                    <a:pt x="10" y="15"/>
                  </a:moveTo>
                  <a:lnTo>
                    <a:pt x="10" y="59"/>
                  </a:lnTo>
                  <a:lnTo>
                    <a:pt x="53" y="59"/>
                  </a:lnTo>
                  <a:lnTo>
                    <a:pt x="10" y="15"/>
                  </a:lnTo>
                  <a:close/>
                  <a:moveTo>
                    <a:pt x="8" y="0"/>
                  </a:moveTo>
                  <a:lnTo>
                    <a:pt x="69" y="60"/>
                  </a:lnTo>
                  <a:lnTo>
                    <a:pt x="66" y="69"/>
                  </a:lnTo>
                  <a:lnTo>
                    <a:pt x="5" y="69"/>
                  </a:lnTo>
                  <a:lnTo>
                    <a:pt x="0" y="65"/>
                  </a:lnTo>
                  <a:lnTo>
                    <a:pt x="0" y="3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0" name="Rectangle 825"/>
            <p:cNvSpPr>
              <a:spLocks noChangeArrowheads="1"/>
            </p:cNvSpPr>
            <p:nvPr/>
          </p:nvSpPr>
          <p:spPr bwMode="auto">
            <a:xfrm>
              <a:off x="6794500" y="3217863"/>
              <a:ext cx="209550" cy="15875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1" name="Rectangle 826"/>
            <p:cNvSpPr>
              <a:spLocks noChangeArrowheads="1"/>
            </p:cNvSpPr>
            <p:nvPr/>
          </p:nvSpPr>
          <p:spPr bwMode="auto">
            <a:xfrm>
              <a:off x="6794500" y="3251200"/>
              <a:ext cx="163512" cy="17463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2" name="Rectangle 827"/>
            <p:cNvSpPr>
              <a:spLocks noChangeArrowheads="1"/>
            </p:cNvSpPr>
            <p:nvPr/>
          </p:nvSpPr>
          <p:spPr bwMode="auto">
            <a:xfrm>
              <a:off x="6794500" y="3303588"/>
              <a:ext cx="209550" cy="17463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3" name="Rectangle 828"/>
            <p:cNvSpPr>
              <a:spLocks noChangeArrowheads="1"/>
            </p:cNvSpPr>
            <p:nvPr/>
          </p:nvSpPr>
          <p:spPr bwMode="auto">
            <a:xfrm>
              <a:off x="6794500" y="3338513"/>
              <a:ext cx="163512" cy="15875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4" name="Rectangle 829"/>
            <p:cNvSpPr>
              <a:spLocks noChangeArrowheads="1"/>
            </p:cNvSpPr>
            <p:nvPr/>
          </p:nvSpPr>
          <p:spPr bwMode="auto">
            <a:xfrm>
              <a:off x="6794500" y="3392488"/>
              <a:ext cx="209550" cy="15875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5" name="Rectangle 830"/>
            <p:cNvSpPr>
              <a:spLocks noChangeArrowheads="1"/>
            </p:cNvSpPr>
            <p:nvPr/>
          </p:nvSpPr>
          <p:spPr bwMode="auto">
            <a:xfrm>
              <a:off x="6794500" y="3427413"/>
              <a:ext cx="163512" cy="15875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6" name="Freeform 831"/>
            <p:cNvSpPr>
              <a:spLocks noEditPoints="1"/>
            </p:cNvSpPr>
            <p:nvPr/>
          </p:nvSpPr>
          <p:spPr bwMode="auto">
            <a:xfrm>
              <a:off x="6727825" y="3392488"/>
              <a:ext cx="49212" cy="50800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22"/>
                </a:cxn>
                <a:cxn ang="0">
                  <a:pos x="21" y="22"/>
                </a:cxn>
                <a:cxn ang="0">
                  <a:pos x="21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1" y="0"/>
                </a:cxn>
                <a:cxn ang="0">
                  <a:pos x="31" y="32"/>
                </a:cxn>
                <a:cxn ang="0">
                  <a:pos x="0" y="32"/>
                </a:cxn>
                <a:cxn ang="0">
                  <a:pos x="0" y="0"/>
                </a:cxn>
              </a:cxnLst>
              <a:rect l="0" t="0" r="r" b="b"/>
              <a:pathLst>
                <a:path w="31" h="32">
                  <a:moveTo>
                    <a:pt x="10" y="10"/>
                  </a:moveTo>
                  <a:lnTo>
                    <a:pt x="10" y="22"/>
                  </a:lnTo>
                  <a:lnTo>
                    <a:pt x="21" y="22"/>
                  </a:lnTo>
                  <a:lnTo>
                    <a:pt x="21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1" y="0"/>
                  </a:lnTo>
                  <a:lnTo>
                    <a:pt x="31" y="32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7" name="Freeform 832"/>
            <p:cNvSpPr>
              <a:spLocks noEditPoints="1"/>
            </p:cNvSpPr>
            <p:nvPr/>
          </p:nvSpPr>
          <p:spPr bwMode="auto">
            <a:xfrm>
              <a:off x="6727825" y="3113088"/>
              <a:ext cx="163512" cy="52388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22"/>
                </a:cxn>
                <a:cxn ang="0">
                  <a:pos x="92" y="22"/>
                </a:cxn>
                <a:cxn ang="0">
                  <a:pos x="92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103" y="0"/>
                </a:cxn>
                <a:cxn ang="0">
                  <a:pos x="103" y="33"/>
                </a:cxn>
                <a:cxn ang="0">
                  <a:pos x="0" y="33"/>
                </a:cxn>
                <a:cxn ang="0">
                  <a:pos x="0" y="0"/>
                </a:cxn>
              </a:cxnLst>
              <a:rect l="0" t="0" r="r" b="b"/>
              <a:pathLst>
                <a:path w="103" h="33">
                  <a:moveTo>
                    <a:pt x="10" y="10"/>
                  </a:moveTo>
                  <a:lnTo>
                    <a:pt x="10" y="22"/>
                  </a:lnTo>
                  <a:lnTo>
                    <a:pt x="92" y="22"/>
                  </a:lnTo>
                  <a:lnTo>
                    <a:pt x="92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103" y="0"/>
                  </a:lnTo>
                  <a:lnTo>
                    <a:pt x="103" y="33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8" name="Freeform 833"/>
            <p:cNvSpPr>
              <a:spLocks/>
            </p:cNvSpPr>
            <p:nvPr/>
          </p:nvSpPr>
          <p:spPr bwMode="auto">
            <a:xfrm>
              <a:off x="6731000" y="3208338"/>
              <a:ext cx="50800" cy="508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32" y="7"/>
                </a:cxn>
                <a:cxn ang="0">
                  <a:pos x="12" y="32"/>
                </a:cxn>
                <a:cxn ang="0">
                  <a:pos x="0" y="21"/>
                </a:cxn>
                <a:cxn ang="0">
                  <a:pos x="7" y="14"/>
                </a:cxn>
                <a:cxn ang="0">
                  <a:pos x="10" y="17"/>
                </a:cxn>
                <a:cxn ang="0">
                  <a:pos x="24" y="0"/>
                </a:cxn>
              </a:cxnLst>
              <a:rect l="0" t="0" r="r" b="b"/>
              <a:pathLst>
                <a:path w="32" h="32">
                  <a:moveTo>
                    <a:pt x="24" y="0"/>
                  </a:moveTo>
                  <a:lnTo>
                    <a:pt x="32" y="7"/>
                  </a:lnTo>
                  <a:lnTo>
                    <a:pt x="12" y="32"/>
                  </a:lnTo>
                  <a:lnTo>
                    <a:pt x="0" y="21"/>
                  </a:lnTo>
                  <a:lnTo>
                    <a:pt x="7" y="14"/>
                  </a:lnTo>
                  <a:lnTo>
                    <a:pt x="10" y="17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9" name="Freeform 834"/>
            <p:cNvSpPr>
              <a:spLocks/>
            </p:cNvSpPr>
            <p:nvPr/>
          </p:nvSpPr>
          <p:spPr bwMode="auto">
            <a:xfrm rot="5400000">
              <a:off x="6724017" y="3302719"/>
              <a:ext cx="64768" cy="39844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32" y="6"/>
                </a:cxn>
                <a:cxn ang="0">
                  <a:pos x="12" y="32"/>
                </a:cxn>
                <a:cxn ang="0">
                  <a:pos x="0" y="22"/>
                </a:cxn>
                <a:cxn ang="0">
                  <a:pos x="7" y="13"/>
                </a:cxn>
                <a:cxn ang="0">
                  <a:pos x="10" y="18"/>
                </a:cxn>
                <a:cxn ang="0">
                  <a:pos x="24" y="0"/>
                </a:cxn>
              </a:cxnLst>
              <a:rect l="0" t="0" r="r" b="b"/>
              <a:pathLst>
                <a:path w="32" h="32">
                  <a:moveTo>
                    <a:pt x="24" y="0"/>
                  </a:moveTo>
                  <a:lnTo>
                    <a:pt x="32" y="6"/>
                  </a:lnTo>
                  <a:lnTo>
                    <a:pt x="12" y="32"/>
                  </a:lnTo>
                  <a:lnTo>
                    <a:pt x="0" y="22"/>
                  </a:lnTo>
                  <a:lnTo>
                    <a:pt x="7" y="13"/>
                  </a:lnTo>
                  <a:lnTo>
                    <a:pt x="10" y="18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601" name="Скругленная соединительная линия 600"/>
          <p:cNvCxnSpPr/>
          <p:nvPr/>
        </p:nvCxnSpPr>
        <p:spPr>
          <a:xfrm rot="10800000" flipV="1">
            <a:off x="2074460" y="1678673"/>
            <a:ext cx="2374710" cy="204717"/>
          </a:xfrm>
          <a:prstGeom prst="curvedConnector3">
            <a:avLst>
              <a:gd name="adj1" fmla="val 50000"/>
            </a:avLst>
          </a:prstGeom>
          <a:ln w="50800">
            <a:solidFill>
              <a:srgbClr val="FF0000"/>
            </a:solidFill>
            <a:prstDash val="sysDash"/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4" name="Скругленная соединительная линия 603"/>
          <p:cNvCxnSpPr/>
          <p:nvPr/>
        </p:nvCxnSpPr>
        <p:spPr>
          <a:xfrm rot="5400000">
            <a:off x="4360462" y="2886501"/>
            <a:ext cx="1883390" cy="1023585"/>
          </a:xfrm>
          <a:prstGeom prst="curvedConnector3">
            <a:avLst>
              <a:gd name="adj1" fmla="val 50000"/>
            </a:avLst>
          </a:prstGeom>
          <a:ln w="50800">
            <a:solidFill>
              <a:srgbClr val="FF0000"/>
            </a:solidFill>
            <a:prstDash val="sysDash"/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7" name="Скругленная соединительная линия 606"/>
          <p:cNvCxnSpPr/>
          <p:nvPr/>
        </p:nvCxnSpPr>
        <p:spPr>
          <a:xfrm>
            <a:off x="6482687" y="1651379"/>
            <a:ext cx="3425588" cy="996287"/>
          </a:xfrm>
          <a:prstGeom prst="curvedConnector3">
            <a:avLst>
              <a:gd name="adj1" fmla="val 50000"/>
            </a:avLst>
          </a:prstGeom>
          <a:ln w="50800">
            <a:solidFill>
              <a:srgbClr val="FF0000"/>
            </a:solidFill>
            <a:prstDash val="sysDash"/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0" name="Скругленная соединительная линия 609"/>
          <p:cNvCxnSpPr/>
          <p:nvPr/>
        </p:nvCxnSpPr>
        <p:spPr>
          <a:xfrm rot="10800000" flipV="1">
            <a:off x="3807725" y="2156346"/>
            <a:ext cx="928048" cy="545910"/>
          </a:xfrm>
          <a:prstGeom prst="curvedConnector3">
            <a:avLst>
              <a:gd name="adj1" fmla="val 50000"/>
            </a:avLst>
          </a:prstGeom>
          <a:ln w="50800">
            <a:solidFill>
              <a:schemeClr val="accent1">
                <a:lumMod val="75000"/>
              </a:schemeClr>
            </a:solidFill>
            <a:prstDash val="sysDash"/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5" name="Группа 32"/>
          <p:cNvGrpSpPr/>
          <p:nvPr/>
        </p:nvGrpSpPr>
        <p:grpSpPr>
          <a:xfrm>
            <a:off x="7677538" y="3157176"/>
            <a:ext cx="597560" cy="600506"/>
            <a:chOff x="1398588" y="1671638"/>
            <a:chExt cx="446088" cy="450850"/>
          </a:xfrm>
          <a:solidFill>
            <a:schemeClr val="accent1">
              <a:lumMod val="75000"/>
            </a:schemeClr>
          </a:solidFill>
        </p:grpSpPr>
        <p:sp>
          <p:nvSpPr>
            <p:cNvPr id="616" name="Freeform 977"/>
            <p:cNvSpPr>
              <a:spLocks/>
            </p:cNvSpPr>
            <p:nvPr/>
          </p:nvSpPr>
          <p:spPr bwMode="auto">
            <a:xfrm>
              <a:off x="1611313" y="1709738"/>
              <a:ext cx="19050" cy="825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8" y="1"/>
                </a:cxn>
                <a:cxn ang="0">
                  <a:pos x="21" y="3"/>
                </a:cxn>
                <a:cxn ang="0">
                  <a:pos x="23" y="6"/>
                </a:cxn>
                <a:cxn ang="0">
                  <a:pos x="25" y="12"/>
                </a:cxn>
                <a:cxn ang="0">
                  <a:pos x="25" y="93"/>
                </a:cxn>
                <a:cxn ang="0">
                  <a:pos x="23" y="98"/>
                </a:cxn>
                <a:cxn ang="0">
                  <a:pos x="21" y="101"/>
                </a:cxn>
                <a:cxn ang="0">
                  <a:pos x="18" y="103"/>
                </a:cxn>
                <a:cxn ang="0">
                  <a:pos x="12" y="105"/>
                </a:cxn>
                <a:cxn ang="0">
                  <a:pos x="7" y="103"/>
                </a:cxn>
                <a:cxn ang="0">
                  <a:pos x="4" y="101"/>
                </a:cxn>
                <a:cxn ang="0">
                  <a:pos x="2" y="98"/>
                </a:cxn>
                <a:cxn ang="0">
                  <a:pos x="0" y="93"/>
                </a:cxn>
                <a:cxn ang="0">
                  <a:pos x="0" y="12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12" y="0"/>
                </a:cxn>
              </a:cxnLst>
              <a:rect l="0" t="0" r="r" b="b"/>
              <a:pathLst>
                <a:path w="25" h="105">
                  <a:moveTo>
                    <a:pt x="12" y="0"/>
                  </a:moveTo>
                  <a:lnTo>
                    <a:pt x="18" y="1"/>
                  </a:lnTo>
                  <a:lnTo>
                    <a:pt x="21" y="3"/>
                  </a:lnTo>
                  <a:lnTo>
                    <a:pt x="23" y="6"/>
                  </a:lnTo>
                  <a:lnTo>
                    <a:pt x="25" y="12"/>
                  </a:lnTo>
                  <a:lnTo>
                    <a:pt x="25" y="93"/>
                  </a:lnTo>
                  <a:lnTo>
                    <a:pt x="23" y="98"/>
                  </a:lnTo>
                  <a:lnTo>
                    <a:pt x="21" y="101"/>
                  </a:lnTo>
                  <a:lnTo>
                    <a:pt x="18" y="103"/>
                  </a:lnTo>
                  <a:lnTo>
                    <a:pt x="12" y="105"/>
                  </a:lnTo>
                  <a:lnTo>
                    <a:pt x="7" y="103"/>
                  </a:lnTo>
                  <a:lnTo>
                    <a:pt x="4" y="101"/>
                  </a:lnTo>
                  <a:lnTo>
                    <a:pt x="2" y="98"/>
                  </a:lnTo>
                  <a:lnTo>
                    <a:pt x="0" y="93"/>
                  </a:lnTo>
                  <a:lnTo>
                    <a:pt x="0" y="12"/>
                  </a:lnTo>
                  <a:lnTo>
                    <a:pt x="2" y="6"/>
                  </a:lnTo>
                  <a:lnTo>
                    <a:pt x="4" y="3"/>
                  </a:lnTo>
                  <a:lnTo>
                    <a:pt x="7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1270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7" name="Freeform 978"/>
            <p:cNvSpPr>
              <a:spLocks/>
            </p:cNvSpPr>
            <p:nvPr/>
          </p:nvSpPr>
          <p:spPr bwMode="auto">
            <a:xfrm>
              <a:off x="1577975" y="1741488"/>
              <a:ext cx="84138" cy="190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95" y="0"/>
                </a:cxn>
                <a:cxn ang="0">
                  <a:pos x="102" y="3"/>
                </a:cxn>
                <a:cxn ang="0">
                  <a:pos x="104" y="7"/>
                </a:cxn>
                <a:cxn ang="0">
                  <a:pos x="105" y="12"/>
                </a:cxn>
                <a:cxn ang="0">
                  <a:pos x="102" y="19"/>
                </a:cxn>
                <a:cxn ang="0">
                  <a:pos x="95" y="22"/>
                </a:cxn>
                <a:cxn ang="0">
                  <a:pos x="12" y="22"/>
                </a:cxn>
                <a:cxn ang="0">
                  <a:pos x="7" y="21"/>
                </a:cxn>
                <a:cxn ang="0">
                  <a:pos x="3" y="19"/>
                </a:cxn>
                <a:cxn ang="0">
                  <a:pos x="0" y="12"/>
                </a:cxn>
                <a:cxn ang="0">
                  <a:pos x="2" y="7"/>
                </a:cxn>
                <a:cxn ang="0">
                  <a:pos x="3" y="3"/>
                </a:cxn>
                <a:cxn ang="0">
                  <a:pos x="7" y="2"/>
                </a:cxn>
                <a:cxn ang="0">
                  <a:pos x="12" y="0"/>
                </a:cxn>
              </a:cxnLst>
              <a:rect l="0" t="0" r="r" b="b"/>
              <a:pathLst>
                <a:path w="105" h="22">
                  <a:moveTo>
                    <a:pt x="12" y="0"/>
                  </a:moveTo>
                  <a:lnTo>
                    <a:pt x="95" y="0"/>
                  </a:lnTo>
                  <a:lnTo>
                    <a:pt x="102" y="3"/>
                  </a:lnTo>
                  <a:lnTo>
                    <a:pt x="104" y="7"/>
                  </a:lnTo>
                  <a:lnTo>
                    <a:pt x="105" y="12"/>
                  </a:lnTo>
                  <a:lnTo>
                    <a:pt x="102" y="19"/>
                  </a:lnTo>
                  <a:lnTo>
                    <a:pt x="95" y="22"/>
                  </a:lnTo>
                  <a:lnTo>
                    <a:pt x="12" y="22"/>
                  </a:lnTo>
                  <a:lnTo>
                    <a:pt x="7" y="21"/>
                  </a:lnTo>
                  <a:lnTo>
                    <a:pt x="3" y="19"/>
                  </a:lnTo>
                  <a:lnTo>
                    <a:pt x="0" y="12"/>
                  </a:lnTo>
                  <a:lnTo>
                    <a:pt x="2" y="7"/>
                  </a:lnTo>
                  <a:lnTo>
                    <a:pt x="3" y="3"/>
                  </a:lnTo>
                  <a:lnTo>
                    <a:pt x="7" y="2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1270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8" name="Freeform 979"/>
            <p:cNvSpPr>
              <a:spLocks/>
            </p:cNvSpPr>
            <p:nvPr/>
          </p:nvSpPr>
          <p:spPr bwMode="auto">
            <a:xfrm>
              <a:off x="1514475" y="1671638"/>
              <a:ext cx="212725" cy="106363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7" y="2"/>
                </a:cxn>
                <a:cxn ang="0">
                  <a:pos x="198" y="9"/>
                </a:cxn>
                <a:cxn ang="0">
                  <a:pos x="226" y="17"/>
                </a:cxn>
                <a:cxn ang="0">
                  <a:pos x="248" y="26"/>
                </a:cxn>
                <a:cxn ang="0">
                  <a:pos x="262" y="38"/>
                </a:cxn>
                <a:cxn ang="0">
                  <a:pos x="266" y="43"/>
                </a:cxn>
                <a:cxn ang="0">
                  <a:pos x="267" y="48"/>
                </a:cxn>
                <a:cxn ang="0">
                  <a:pos x="267" y="53"/>
                </a:cxn>
                <a:cxn ang="0">
                  <a:pos x="261" y="122"/>
                </a:cxn>
                <a:cxn ang="0">
                  <a:pos x="259" y="126"/>
                </a:cxn>
                <a:cxn ang="0">
                  <a:pos x="255" y="129"/>
                </a:cxn>
                <a:cxn ang="0">
                  <a:pos x="248" y="133"/>
                </a:cxn>
                <a:cxn ang="0">
                  <a:pos x="247" y="133"/>
                </a:cxn>
                <a:cxn ang="0">
                  <a:pos x="243" y="131"/>
                </a:cxn>
                <a:cxn ang="0">
                  <a:pos x="240" y="128"/>
                </a:cxn>
                <a:cxn ang="0">
                  <a:pos x="238" y="124"/>
                </a:cxn>
                <a:cxn ang="0">
                  <a:pos x="236" y="119"/>
                </a:cxn>
                <a:cxn ang="0">
                  <a:pos x="245" y="53"/>
                </a:cxn>
                <a:cxn ang="0">
                  <a:pos x="235" y="47"/>
                </a:cxn>
                <a:cxn ang="0">
                  <a:pos x="217" y="40"/>
                </a:cxn>
                <a:cxn ang="0">
                  <a:pos x="193" y="31"/>
                </a:cxn>
                <a:cxn ang="0">
                  <a:pos x="166" y="24"/>
                </a:cxn>
                <a:cxn ang="0">
                  <a:pos x="134" y="22"/>
                </a:cxn>
                <a:cxn ang="0">
                  <a:pos x="103" y="24"/>
                </a:cxn>
                <a:cxn ang="0">
                  <a:pos x="76" y="31"/>
                </a:cxn>
                <a:cxn ang="0">
                  <a:pos x="52" y="40"/>
                </a:cxn>
                <a:cxn ang="0">
                  <a:pos x="34" y="47"/>
                </a:cxn>
                <a:cxn ang="0">
                  <a:pos x="24" y="53"/>
                </a:cxn>
                <a:cxn ang="0">
                  <a:pos x="31" y="119"/>
                </a:cxn>
                <a:cxn ang="0">
                  <a:pos x="31" y="124"/>
                </a:cxn>
                <a:cxn ang="0">
                  <a:pos x="29" y="128"/>
                </a:cxn>
                <a:cxn ang="0">
                  <a:pos x="26" y="131"/>
                </a:cxn>
                <a:cxn ang="0">
                  <a:pos x="21" y="133"/>
                </a:cxn>
                <a:cxn ang="0">
                  <a:pos x="17" y="131"/>
                </a:cxn>
                <a:cxn ang="0">
                  <a:pos x="12" y="129"/>
                </a:cxn>
                <a:cxn ang="0">
                  <a:pos x="8" y="122"/>
                </a:cxn>
                <a:cxn ang="0">
                  <a:pos x="0" y="53"/>
                </a:cxn>
                <a:cxn ang="0">
                  <a:pos x="0" y="48"/>
                </a:cxn>
                <a:cxn ang="0">
                  <a:pos x="7" y="38"/>
                </a:cxn>
                <a:cxn ang="0">
                  <a:pos x="21" y="26"/>
                </a:cxn>
                <a:cxn ang="0">
                  <a:pos x="43" y="17"/>
                </a:cxn>
                <a:cxn ang="0">
                  <a:pos x="71" y="9"/>
                </a:cxn>
                <a:cxn ang="0">
                  <a:pos x="102" y="2"/>
                </a:cxn>
                <a:cxn ang="0">
                  <a:pos x="134" y="0"/>
                </a:cxn>
              </a:cxnLst>
              <a:rect l="0" t="0" r="r" b="b"/>
              <a:pathLst>
                <a:path w="267" h="133">
                  <a:moveTo>
                    <a:pt x="134" y="0"/>
                  </a:moveTo>
                  <a:lnTo>
                    <a:pt x="167" y="2"/>
                  </a:lnTo>
                  <a:lnTo>
                    <a:pt x="198" y="9"/>
                  </a:lnTo>
                  <a:lnTo>
                    <a:pt x="226" y="17"/>
                  </a:lnTo>
                  <a:lnTo>
                    <a:pt x="248" y="26"/>
                  </a:lnTo>
                  <a:lnTo>
                    <a:pt x="262" y="38"/>
                  </a:lnTo>
                  <a:lnTo>
                    <a:pt x="266" y="43"/>
                  </a:lnTo>
                  <a:lnTo>
                    <a:pt x="267" y="48"/>
                  </a:lnTo>
                  <a:lnTo>
                    <a:pt x="267" y="53"/>
                  </a:lnTo>
                  <a:lnTo>
                    <a:pt x="261" y="122"/>
                  </a:lnTo>
                  <a:lnTo>
                    <a:pt x="259" y="126"/>
                  </a:lnTo>
                  <a:lnTo>
                    <a:pt x="255" y="129"/>
                  </a:lnTo>
                  <a:lnTo>
                    <a:pt x="248" y="133"/>
                  </a:lnTo>
                  <a:lnTo>
                    <a:pt x="247" y="133"/>
                  </a:lnTo>
                  <a:lnTo>
                    <a:pt x="243" y="131"/>
                  </a:lnTo>
                  <a:lnTo>
                    <a:pt x="240" y="128"/>
                  </a:lnTo>
                  <a:lnTo>
                    <a:pt x="238" y="124"/>
                  </a:lnTo>
                  <a:lnTo>
                    <a:pt x="236" y="119"/>
                  </a:lnTo>
                  <a:lnTo>
                    <a:pt x="245" y="53"/>
                  </a:lnTo>
                  <a:lnTo>
                    <a:pt x="235" y="47"/>
                  </a:lnTo>
                  <a:lnTo>
                    <a:pt x="217" y="40"/>
                  </a:lnTo>
                  <a:lnTo>
                    <a:pt x="193" y="31"/>
                  </a:lnTo>
                  <a:lnTo>
                    <a:pt x="166" y="24"/>
                  </a:lnTo>
                  <a:lnTo>
                    <a:pt x="134" y="22"/>
                  </a:lnTo>
                  <a:lnTo>
                    <a:pt x="103" y="24"/>
                  </a:lnTo>
                  <a:lnTo>
                    <a:pt x="76" y="31"/>
                  </a:lnTo>
                  <a:lnTo>
                    <a:pt x="52" y="40"/>
                  </a:lnTo>
                  <a:lnTo>
                    <a:pt x="34" y="47"/>
                  </a:lnTo>
                  <a:lnTo>
                    <a:pt x="24" y="53"/>
                  </a:lnTo>
                  <a:lnTo>
                    <a:pt x="31" y="119"/>
                  </a:lnTo>
                  <a:lnTo>
                    <a:pt x="31" y="124"/>
                  </a:lnTo>
                  <a:lnTo>
                    <a:pt x="29" y="128"/>
                  </a:lnTo>
                  <a:lnTo>
                    <a:pt x="26" y="131"/>
                  </a:lnTo>
                  <a:lnTo>
                    <a:pt x="21" y="133"/>
                  </a:lnTo>
                  <a:lnTo>
                    <a:pt x="17" y="131"/>
                  </a:lnTo>
                  <a:lnTo>
                    <a:pt x="12" y="129"/>
                  </a:lnTo>
                  <a:lnTo>
                    <a:pt x="8" y="122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7" y="38"/>
                  </a:lnTo>
                  <a:lnTo>
                    <a:pt x="21" y="26"/>
                  </a:lnTo>
                  <a:lnTo>
                    <a:pt x="43" y="17"/>
                  </a:lnTo>
                  <a:lnTo>
                    <a:pt x="71" y="9"/>
                  </a:lnTo>
                  <a:lnTo>
                    <a:pt x="102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1270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9" name="Freeform 980"/>
            <p:cNvSpPr>
              <a:spLocks/>
            </p:cNvSpPr>
            <p:nvPr/>
          </p:nvSpPr>
          <p:spPr bwMode="auto">
            <a:xfrm>
              <a:off x="1398588" y="1985963"/>
              <a:ext cx="446088" cy="136525"/>
            </a:xfrm>
            <a:custGeom>
              <a:avLst/>
              <a:gdLst/>
              <a:ahLst/>
              <a:cxnLst>
                <a:cxn ang="0">
                  <a:pos x="195" y="0"/>
                </a:cxn>
                <a:cxn ang="0">
                  <a:pos x="202" y="9"/>
                </a:cxn>
                <a:cxn ang="0">
                  <a:pos x="226" y="69"/>
                </a:cxn>
                <a:cxn ang="0">
                  <a:pos x="261" y="102"/>
                </a:cxn>
                <a:cxn ang="0">
                  <a:pos x="300" y="102"/>
                </a:cxn>
                <a:cxn ang="0">
                  <a:pos x="335" y="69"/>
                </a:cxn>
                <a:cxn ang="0">
                  <a:pos x="359" y="9"/>
                </a:cxn>
                <a:cxn ang="0">
                  <a:pos x="368" y="0"/>
                </a:cxn>
                <a:cxn ang="0">
                  <a:pos x="378" y="2"/>
                </a:cxn>
                <a:cxn ang="0">
                  <a:pos x="420" y="16"/>
                </a:cxn>
                <a:cxn ang="0">
                  <a:pos x="502" y="33"/>
                </a:cxn>
                <a:cxn ang="0">
                  <a:pos x="535" y="45"/>
                </a:cxn>
                <a:cxn ang="0">
                  <a:pos x="559" y="69"/>
                </a:cxn>
                <a:cxn ang="0">
                  <a:pos x="563" y="99"/>
                </a:cxn>
                <a:cxn ang="0">
                  <a:pos x="553" y="166"/>
                </a:cxn>
                <a:cxn ang="0">
                  <a:pos x="546" y="171"/>
                </a:cxn>
                <a:cxn ang="0">
                  <a:pos x="534" y="168"/>
                </a:cxn>
                <a:cxn ang="0">
                  <a:pos x="532" y="159"/>
                </a:cxn>
                <a:cxn ang="0">
                  <a:pos x="540" y="87"/>
                </a:cxn>
                <a:cxn ang="0">
                  <a:pos x="527" y="68"/>
                </a:cxn>
                <a:cxn ang="0">
                  <a:pos x="497" y="57"/>
                </a:cxn>
                <a:cxn ang="0">
                  <a:pos x="456" y="49"/>
                </a:cxn>
                <a:cxn ang="0">
                  <a:pos x="402" y="35"/>
                </a:cxn>
                <a:cxn ang="0">
                  <a:pos x="364" y="62"/>
                </a:cxn>
                <a:cxn ang="0">
                  <a:pos x="328" y="112"/>
                </a:cxn>
                <a:cxn ang="0">
                  <a:pos x="281" y="130"/>
                </a:cxn>
                <a:cxn ang="0">
                  <a:pos x="235" y="112"/>
                </a:cxn>
                <a:cxn ang="0">
                  <a:pos x="197" y="62"/>
                </a:cxn>
                <a:cxn ang="0">
                  <a:pos x="161" y="35"/>
                </a:cxn>
                <a:cxn ang="0">
                  <a:pos x="105" y="49"/>
                </a:cxn>
                <a:cxn ang="0">
                  <a:pos x="64" y="57"/>
                </a:cxn>
                <a:cxn ang="0">
                  <a:pos x="36" y="68"/>
                </a:cxn>
                <a:cxn ang="0">
                  <a:pos x="22" y="87"/>
                </a:cxn>
                <a:cxn ang="0">
                  <a:pos x="31" y="159"/>
                </a:cxn>
                <a:cxn ang="0">
                  <a:pos x="29" y="168"/>
                </a:cxn>
                <a:cxn ang="0">
                  <a:pos x="21" y="171"/>
                </a:cxn>
                <a:cxn ang="0">
                  <a:pos x="12" y="169"/>
                </a:cxn>
                <a:cxn ang="0">
                  <a:pos x="0" y="99"/>
                </a:cxn>
                <a:cxn ang="0">
                  <a:pos x="3" y="69"/>
                </a:cxn>
                <a:cxn ang="0">
                  <a:pos x="28" y="45"/>
                </a:cxn>
                <a:cxn ang="0">
                  <a:pos x="60" y="33"/>
                </a:cxn>
                <a:cxn ang="0">
                  <a:pos x="114" y="23"/>
                </a:cxn>
                <a:cxn ang="0">
                  <a:pos x="168" y="9"/>
                </a:cxn>
                <a:cxn ang="0">
                  <a:pos x="185" y="0"/>
                </a:cxn>
              </a:cxnLst>
              <a:rect l="0" t="0" r="r" b="b"/>
              <a:pathLst>
                <a:path w="563" h="171">
                  <a:moveTo>
                    <a:pt x="185" y="0"/>
                  </a:moveTo>
                  <a:lnTo>
                    <a:pt x="195" y="0"/>
                  </a:lnTo>
                  <a:lnTo>
                    <a:pt x="199" y="2"/>
                  </a:lnTo>
                  <a:lnTo>
                    <a:pt x="202" y="9"/>
                  </a:lnTo>
                  <a:lnTo>
                    <a:pt x="212" y="42"/>
                  </a:lnTo>
                  <a:lnTo>
                    <a:pt x="226" y="69"/>
                  </a:lnTo>
                  <a:lnTo>
                    <a:pt x="243" y="90"/>
                  </a:lnTo>
                  <a:lnTo>
                    <a:pt x="261" y="102"/>
                  </a:lnTo>
                  <a:lnTo>
                    <a:pt x="281" y="107"/>
                  </a:lnTo>
                  <a:lnTo>
                    <a:pt x="300" y="102"/>
                  </a:lnTo>
                  <a:lnTo>
                    <a:pt x="318" y="90"/>
                  </a:lnTo>
                  <a:lnTo>
                    <a:pt x="335" y="69"/>
                  </a:lnTo>
                  <a:lnTo>
                    <a:pt x="349" y="42"/>
                  </a:lnTo>
                  <a:lnTo>
                    <a:pt x="359" y="9"/>
                  </a:lnTo>
                  <a:lnTo>
                    <a:pt x="361" y="4"/>
                  </a:lnTo>
                  <a:lnTo>
                    <a:pt x="368" y="0"/>
                  </a:lnTo>
                  <a:lnTo>
                    <a:pt x="375" y="0"/>
                  </a:lnTo>
                  <a:lnTo>
                    <a:pt x="378" y="2"/>
                  </a:lnTo>
                  <a:lnTo>
                    <a:pt x="395" y="9"/>
                  </a:lnTo>
                  <a:lnTo>
                    <a:pt x="420" y="16"/>
                  </a:lnTo>
                  <a:lnTo>
                    <a:pt x="478" y="30"/>
                  </a:lnTo>
                  <a:lnTo>
                    <a:pt x="502" y="33"/>
                  </a:lnTo>
                  <a:lnTo>
                    <a:pt x="520" y="38"/>
                  </a:lnTo>
                  <a:lnTo>
                    <a:pt x="535" y="45"/>
                  </a:lnTo>
                  <a:lnTo>
                    <a:pt x="549" y="56"/>
                  </a:lnTo>
                  <a:lnTo>
                    <a:pt x="559" y="69"/>
                  </a:lnTo>
                  <a:lnTo>
                    <a:pt x="563" y="87"/>
                  </a:lnTo>
                  <a:lnTo>
                    <a:pt x="563" y="99"/>
                  </a:lnTo>
                  <a:lnTo>
                    <a:pt x="554" y="163"/>
                  </a:lnTo>
                  <a:lnTo>
                    <a:pt x="553" y="166"/>
                  </a:lnTo>
                  <a:lnTo>
                    <a:pt x="549" y="169"/>
                  </a:lnTo>
                  <a:lnTo>
                    <a:pt x="546" y="171"/>
                  </a:lnTo>
                  <a:lnTo>
                    <a:pt x="540" y="171"/>
                  </a:lnTo>
                  <a:lnTo>
                    <a:pt x="534" y="168"/>
                  </a:lnTo>
                  <a:lnTo>
                    <a:pt x="532" y="163"/>
                  </a:lnTo>
                  <a:lnTo>
                    <a:pt x="532" y="159"/>
                  </a:lnTo>
                  <a:lnTo>
                    <a:pt x="540" y="97"/>
                  </a:lnTo>
                  <a:lnTo>
                    <a:pt x="540" y="87"/>
                  </a:lnTo>
                  <a:lnTo>
                    <a:pt x="537" y="76"/>
                  </a:lnTo>
                  <a:lnTo>
                    <a:pt x="527" y="68"/>
                  </a:lnTo>
                  <a:lnTo>
                    <a:pt x="513" y="61"/>
                  </a:lnTo>
                  <a:lnTo>
                    <a:pt x="497" y="57"/>
                  </a:lnTo>
                  <a:lnTo>
                    <a:pt x="480" y="54"/>
                  </a:lnTo>
                  <a:lnTo>
                    <a:pt x="456" y="49"/>
                  </a:lnTo>
                  <a:lnTo>
                    <a:pt x="428" y="43"/>
                  </a:lnTo>
                  <a:lnTo>
                    <a:pt x="402" y="35"/>
                  </a:lnTo>
                  <a:lnTo>
                    <a:pt x="378" y="26"/>
                  </a:lnTo>
                  <a:lnTo>
                    <a:pt x="364" y="62"/>
                  </a:lnTo>
                  <a:lnTo>
                    <a:pt x="347" y="92"/>
                  </a:lnTo>
                  <a:lnTo>
                    <a:pt x="328" y="112"/>
                  </a:lnTo>
                  <a:lnTo>
                    <a:pt x="306" y="125"/>
                  </a:lnTo>
                  <a:lnTo>
                    <a:pt x="281" y="130"/>
                  </a:lnTo>
                  <a:lnTo>
                    <a:pt x="257" y="125"/>
                  </a:lnTo>
                  <a:lnTo>
                    <a:pt x="235" y="112"/>
                  </a:lnTo>
                  <a:lnTo>
                    <a:pt x="214" y="92"/>
                  </a:lnTo>
                  <a:lnTo>
                    <a:pt x="197" y="62"/>
                  </a:lnTo>
                  <a:lnTo>
                    <a:pt x="183" y="26"/>
                  </a:lnTo>
                  <a:lnTo>
                    <a:pt x="161" y="35"/>
                  </a:lnTo>
                  <a:lnTo>
                    <a:pt x="133" y="43"/>
                  </a:lnTo>
                  <a:lnTo>
                    <a:pt x="105" y="49"/>
                  </a:lnTo>
                  <a:lnTo>
                    <a:pt x="81" y="54"/>
                  </a:lnTo>
                  <a:lnTo>
                    <a:pt x="64" y="57"/>
                  </a:lnTo>
                  <a:lnTo>
                    <a:pt x="50" y="61"/>
                  </a:lnTo>
                  <a:lnTo>
                    <a:pt x="36" y="68"/>
                  </a:lnTo>
                  <a:lnTo>
                    <a:pt x="26" y="76"/>
                  </a:lnTo>
                  <a:lnTo>
                    <a:pt x="22" y="87"/>
                  </a:lnTo>
                  <a:lnTo>
                    <a:pt x="22" y="97"/>
                  </a:lnTo>
                  <a:lnTo>
                    <a:pt x="31" y="159"/>
                  </a:lnTo>
                  <a:lnTo>
                    <a:pt x="31" y="163"/>
                  </a:lnTo>
                  <a:lnTo>
                    <a:pt x="29" y="168"/>
                  </a:lnTo>
                  <a:lnTo>
                    <a:pt x="26" y="169"/>
                  </a:lnTo>
                  <a:lnTo>
                    <a:pt x="21" y="171"/>
                  </a:lnTo>
                  <a:lnTo>
                    <a:pt x="17" y="171"/>
                  </a:lnTo>
                  <a:lnTo>
                    <a:pt x="12" y="169"/>
                  </a:lnTo>
                  <a:lnTo>
                    <a:pt x="9" y="163"/>
                  </a:lnTo>
                  <a:lnTo>
                    <a:pt x="0" y="99"/>
                  </a:lnTo>
                  <a:lnTo>
                    <a:pt x="0" y="87"/>
                  </a:lnTo>
                  <a:lnTo>
                    <a:pt x="3" y="69"/>
                  </a:lnTo>
                  <a:lnTo>
                    <a:pt x="14" y="56"/>
                  </a:lnTo>
                  <a:lnTo>
                    <a:pt x="28" y="45"/>
                  </a:lnTo>
                  <a:lnTo>
                    <a:pt x="43" y="38"/>
                  </a:lnTo>
                  <a:lnTo>
                    <a:pt x="60" y="33"/>
                  </a:lnTo>
                  <a:lnTo>
                    <a:pt x="85" y="30"/>
                  </a:lnTo>
                  <a:lnTo>
                    <a:pt x="114" y="23"/>
                  </a:lnTo>
                  <a:lnTo>
                    <a:pt x="142" y="16"/>
                  </a:lnTo>
                  <a:lnTo>
                    <a:pt x="168" y="9"/>
                  </a:lnTo>
                  <a:lnTo>
                    <a:pt x="185" y="2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1270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0" name="Freeform 981"/>
            <p:cNvSpPr>
              <a:spLocks/>
            </p:cNvSpPr>
            <p:nvPr/>
          </p:nvSpPr>
          <p:spPr bwMode="auto">
            <a:xfrm>
              <a:off x="1685925" y="2103438"/>
              <a:ext cx="80963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9" y="0"/>
                </a:cxn>
                <a:cxn ang="0">
                  <a:pos x="95" y="1"/>
                </a:cxn>
                <a:cxn ang="0">
                  <a:pos x="98" y="3"/>
                </a:cxn>
                <a:cxn ang="0">
                  <a:pos x="100" y="7"/>
                </a:cxn>
                <a:cxn ang="0">
                  <a:pos x="101" y="12"/>
                </a:cxn>
                <a:cxn ang="0">
                  <a:pos x="98" y="19"/>
                </a:cxn>
                <a:cxn ang="0">
                  <a:pos x="95" y="20"/>
                </a:cxn>
                <a:cxn ang="0">
                  <a:pos x="89" y="22"/>
                </a:cxn>
                <a:cxn ang="0">
                  <a:pos x="10" y="22"/>
                </a:cxn>
                <a:cxn ang="0">
                  <a:pos x="3" y="19"/>
                </a:cxn>
                <a:cxn ang="0">
                  <a:pos x="0" y="12"/>
                </a:cxn>
                <a:cxn ang="0">
                  <a:pos x="1" y="7"/>
                </a:cxn>
                <a:cxn ang="0">
                  <a:pos x="3" y="3"/>
                </a:cxn>
                <a:cxn ang="0">
                  <a:pos x="10" y="0"/>
                </a:cxn>
              </a:cxnLst>
              <a:rect l="0" t="0" r="r" b="b"/>
              <a:pathLst>
                <a:path w="101" h="22">
                  <a:moveTo>
                    <a:pt x="10" y="0"/>
                  </a:moveTo>
                  <a:lnTo>
                    <a:pt x="89" y="0"/>
                  </a:lnTo>
                  <a:lnTo>
                    <a:pt x="95" y="1"/>
                  </a:lnTo>
                  <a:lnTo>
                    <a:pt x="98" y="3"/>
                  </a:lnTo>
                  <a:lnTo>
                    <a:pt x="100" y="7"/>
                  </a:lnTo>
                  <a:lnTo>
                    <a:pt x="101" y="12"/>
                  </a:lnTo>
                  <a:lnTo>
                    <a:pt x="98" y="19"/>
                  </a:lnTo>
                  <a:lnTo>
                    <a:pt x="95" y="20"/>
                  </a:lnTo>
                  <a:lnTo>
                    <a:pt x="89" y="22"/>
                  </a:lnTo>
                  <a:lnTo>
                    <a:pt x="10" y="22"/>
                  </a:lnTo>
                  <a:lnTo>
                    <a:pt x="3" y="19"/>
                  </a:lnTo>
                  <a:lnTo>
                    <a:pt x="0" y="12"/>
                  </a:lnTo>
                  <a:lnTo>
                    <a:pt x="1" y="7"/>
                  </a:lnTo>
                  <a:lnTo>
                    <a:pt x="3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1270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1" name="Freeform 982"/>
            <p:cNvSpPr>
              <a:spLocks noEditPoints="1"/>
            </p:cNvSpPr>
            <p:nvPr/>
          </p:nvSpPr>
          <p:spPr bwMode="auto">
            <a:xfrm>
              <a:off x="1508125" y="1792288"/>
              <a:ext cx="225425" cy="200025"/>
            </a:xfrm>
            <a:custGeom>
              <a:avLst/>
              <a:gdLst/>
              <a:ahLst/>
              <a:cxnLst>
                <a:cxn ang="0">
                  <a:pos x="50" y="31"/>
                </a:cxn>
                <a:cxn ang="0">
                  <a:pos x="47" y="60"/>
                </a:cxn>
                <a:cxn ang="0">
                  <a:pos x="47" y="81"/>
                </a:cxn>
                <a:cxn ang="0">
                  <a:pos x="28" y="93"/>
                </a:cxn>
                <a:cxn ang="0">
                  <a:pos x="24" y="107"/>
                </a:cxn>
                <a:cxn ang="0">
                  <a:pos x="38" y="141"/>
                </a:cxn>
                <a:cxn ang="0">
                  <a:pos x="55" y="147"/>
                </a:cxn>
                <a:cxn ang="0">
                  <a:pos x="81" y="198"/>
                </a:cxn>
                <a:cxn ang="0">
                  <a:pos x="143" y="229"/>
                </a:cxn>
                <a:cxn ang="0">
                  <a:pos x="206" y="198"/>
                </a:cxn>
                <a:cxn ang="0">
                  <a:pos x="232" y="147"/>
                </a:cxn>
                <a:cxn ang="0">
                  <a:pos x="244" y="141"/>
                </a:cxn>
                <a:cxn ang="0">
                  <a:pos x="251" y="140"/>
                </a:cxn>
                <a:cxn ang="0">
                  <a:pos x="257" y="129"/>
                </a:cxn>
                <a:cxn ang="0">
                  <a:pos x="263" y="103"/>
                </a:cxn>
                <a:cxn ang="0">
                  <a:pos x="259" y="93"/>
                </a:cxn>
                <a:cxn ang="0">
                  <a:pos x="242" y="84"/>
                </a:cxn>
                <a:cxn ang="0">
                  <a:pos x="235" y="31"/>
                </a:cxn>
                <a:cxn ang="0">
                  <a:pos x="232" y="24"/>
                </a:cxn>
                <a:cxn ang="0">
                  <a:pos x="225" y="22"/>
                </a:cxn>
                <a:cxn ang="0">
                  <a:pos x="211" y="29"/>
                </a:cxn>
                <a:cxn ang="0">
                  <a:pos x="199" y="40"/>
                </a:cxn>
                <a:cxn ang="0">
                  <a:pos x="175" y="55"/>
                </a:cxn>
                <a:cxn ang="0">
                  <a:pos x="126" y="59"/>
                </a:cxn>
                <a:cxn ang="0">
                  <a:pos x="92" y="41"/>
                </a:cxn>
                <a:cxn ang="0">
                  <a:pos x="83" y="34"/>
                </a:cxn>
                <a:cxn ang="0">
                  <a:pos x="68" y="24"/>
                </a:cxn>
                <a:cxn ang="0">
                  <a:pos x="54" y="0"/>
                </a:cxn>
                <a:cxn ang="0">
                  <a:pos x="97" y="15"/>
                </a:cxn>
                <a:cxn ang="0">
                  <a:pos x="116" y="31"/>
                </a:cxn>
                <a:cxn ang="0">
                  <a:pos x="159" y="34"/>
                </a:cxn>
                <a:cxn ang="0">
                  <a:pos x="185" y="19"/>
                </a:cxn>
                <a:cxn ang="0">
                  <a:pos x="226" y="0"/>
                </a:cxn>
                <a:cxn ang="0">
                  <a:pos x="247" y="7"/>
                </a:cxn>
                <a:cxn ang="0">
                  <a:pos x="263" y="57"/>
                </a:cxn>
                <a:cxn ang="0">
                  <a:pos x="261" y="69"/>
                </a:cxn>
                <a:cxn ang="0">
                  <a:pos x="285" y="109"/>
                </a:cxn>
                <a:cxn ang="0">
                  <a:pos x="270" y="155"/>
                </a:cxn>
                <a:cxn ang="0">
                  <a:pos x="249" y="166"/>
                </a:cxn>
                <a:cxn ang="0">
                  <a:pos x="195" y="236"/>
                </a:cxn>
                <a:cxn ang="0">
                  <a:pos x="116" y="248"/>
                </a:cxn>
                <a:cxn ang="0">
                  <a:pos x="50" y="195"/>
                </a:cxn>
                <a:cxn ang="0">
                  <a:pos x="24" y="160"/>
                </a:cxn>
                <a:cxn ang="0">
                  <a:pos x="4" y="129"/>
                </a:cxn>
                <a:cxn ang="0">
                  <a:pos x="12" y="76"/>
                </a:cxn>
                <a:cxn ang="0">
                  <a:pos x="26" y="34"/>
                </a:cxn>
                <a:cxn ang="0">
                  <a:pos x="43" y="3"/>
                </a:cxn>
              </a:cxnLst>
              <a:rect l="0" t="0" r="r" b="b"/>
              <a:pathLst>
                <a:path w="285" h="252">
                  <a:moveTo>
                    <a:pt x="57" y="22"/>
                  </a:moveTo>
                  <a:lnTo>
                    <a:pt x="52" y="27"/>
                  </a:lnTo>
                  <a:lnTo>
                    <a:pt x="50" y="31"/>
                  </a:lnTo>
                  <a:lnTo>
                    <a:pt x="49" y="41"/>
                  </a:lnTo>
                  <a:lnTo>
                    <a:pt x="47" y="57"/>
                  </a:lnTo>
                  <a:lnTo>
                    <a:pt x="47" y="60"/>
                  </a:lnTo>
                  <a:lnTo>
                    <a:pt x="49" y="64"/>
                  </a:lnTo>
                  <a:lnTo>
                    <a:pt x="49" y="72"/>
                  </a:lnTo>
                  <a:lnTo>
                    <a:pt x="47" y="81"/>
                  </a:lnTo>
                  <a:lnTo>
                    <a:pt x="42" y="88"/>
                  </a:lnTo>
                  <a:lnTo>
                    <a:pt x="31" y="91"/>
                  </a:lnTo>
                  <a:lnTo>
                    <a:pt x="28" y="93"/>
                  </a:lnTo>
                  <a:lnTo>
                    <a:pt x="26" y="97"/>
                  </a:lnTo>
                  <a:lnTo>
                    <a:pt x="24" y="98"/>
                  </a:lnTo>
                  <a:lnTo>
                    <a:pt x="24" y="107"/>
                  </a:lnTo>
                  <a:lnTo>
                    <a:pt x="26" y="122"/>
                  </a:lnTo>
                  <a:lnTo>
                    <a:pt x="31" y="134"/>
                  </a:lnTo>
                  <a:lnTo>
                    <a:pt x="38" y="141"/>
                  </a:lnTo>
                  <a:lnTo>
                    <a:pt x="49" y="141"/>
                  </a:lnTo>
                  <a:lnTo>
                    <a:pt x="52" y="143"/>
                  </a:lnTo>
                  <a:lnTo>
                    <a:pt x="55" y="147"/>
                  </a:lnTo>
                  <a:lnTo>
                    <a:pt x="57" y="150"/>
                  </a:lnTo>
                  <a:lnTo>
                    <a:pt x="68" y="178"/>
                  </a:lnTo>
                  <a:lnTo>
                    <a:pt x="81" y="198"/>
                  </a:lnTo>
                  <a:lnTo>
                    <a:pt x="100" y="216"/>
                  </a:lnTo>
                  <a:lnTo>
                    <a:pt x="121" y="226"/>
                  </a:lnTo>
                  <a:lnTo>
                    <a:pt x="143" y="229"/>
                  </a:lnTo>
                  <a:lnTo>
                    <a:pt x="166" y="226"/>
                  </a:lnTo>
                  <a:lnTo>
                    <a:pt x="187" y="216"/>
                  </a:lnTo>
                  <a:lnTo>
                    <a:pt x="206" y="198"/>
                  </a:lnTo>
                  <a:lnTo>
                    <a:pt x="219" y="178"/>
                  </a:lnTo>
                  <a:lnTo>
                    <a:pt x="230" y="150"/>
                  </a:lnTo>
                  <a:lnTo>
                    <a:pt x="232" y="147"/>
                  </a:lnTo>
                  <a:lnTo>
                    <a:pt x="235" y="143"/>
                  </a:lnTo>
                  <a:lnTo>
                    <a:pt x="238" y="141"/>
                  </a:lnTo>
                  <a:lnTo>
                    <a:pt x="244" y="141"/>
                  </a:lnTo>
                  <a:lnTo>
                    <a:pt x="245" y="143"/>
                  </a:lnTo>
                  <a:lnTo>
                    <a:pt x="247" y="141"/>
                  </a:lnTo>
                  <a:lnTo>
                    <a:pt x="251" y="140"/>
                  </a:lnTo>
                  <a:lnTo>
                    <a:pt x="252" y="138"/>
                  </a:lnTo>
                  <a:lnTo>
                    <a:pt x="254" y="134"/>
                  </a:lnTo>
                  <a:lnTo>
                    <a:pt x="257" y="129"/>
                  </a:lnTo>
                  <a:lnTo>
                    <a:pt x="261" y="122"/>
                  </a:lnTo>
                  <a:lnTo>
                    <a:pt x="263" y="116"/>
                  </a:lnTo>
                  <a:lnTo>
                    <a:pt x="263" y="103"/>
                  </a:lnTo>
                  <a:lnTo>
                    <a:pt x="261" y="100"/>
                  </a:lnTo>
                  <a:lnTo>
                    <a:pt x="261" y="97"/>
                  </a:lnTo>
                  <a:lnTo>
                    <a:pt x="259" y="93"/>
                  </a:lnTo>
                  <a:lnTo>
                    <a:pt x="256" y="91"/>
                  </a:lnTo>
                  <a:lnTo>
                    <a:pt x="247" y="90"/>
                  </a:lnTo>
                  <a:lnTo>
                    <a:pt x="242" y="84"/>
                  </a:lnTo>
                  <a:lnTo>
                    <a:pt x="238" y="78"/>
                  </a:lnTo>
                  <a:lnTo>
                    <a:pt x="238" y="41"/>
                  </a:lnTo>
                  <a:lnTo>
                    <a:pt x="235" y="31"/>
                  </a:lnTo>
                  <a:lnTo>
                    <a:pt x="233" y="27"/>
                  </a:lnTo>
                  <a:lnTo>
                    <a:pt x="232" y="26"/>
                  </a:lnTo>
                  <a:lnTo>
                    <a:pt x="232" y="24"/>
                  </a:lnTo>
                  <a:lnTo>
                    <a:pt x="230" y="24"/>
                  </a:lnTo>
                  <a:lnTo>
                    <a:pt x="230" y="22"/>
                  </a:lnTo>
                  <a:lnTo>
                    <a:pt x="225" y="22"/>
                  </a:lnTo>
                  <a:lnTo>
                    <a:pt x="221" y="24"/>
                  </a:lnTo>
                  <a:lnTo>
                    <a:pt x="216" y="26"/>
                  </a:lnTo>
                  <a:lnTo>
                    <a:pt x="211" y="29"/>
                  </a:lnTo>
                  <a:lnTo>
                    <a:pt x="204" y="34"/>
                  </a:lnTo>
                  <a:lnTo>
                    <a:pt x="200" y="36"/>
                  </a:lnTo>
                  <a:lnTo>
                    <a:pt x="199" y="40"/>
                  </a:lnTo>
                  <a:lnTo>
                    <a:pt x="195" y="41"/>
                  </a:lnTo>
                  <a:lnTo>
                    <a:pt x="185" y="50"/>
                  </a:lnTo>
                  <a:lnTo>
                    <a:pt x="175" y="55"/>
                  </a:lnTo>
                  <a:lnTo>
                    <a:pt x="161" y="59"/>
                  </a:lnTo>
                  <a:lnTo>
                    <a:pt x="143" y="60"/>
                  </a:lnTo>
                  <a:lnTo>
                    <a:pt x="126" y="59"/>
                  </a:lnTo>
                  <a:lnTo>
                    <a:pt x="112" y="55"/>
                  </a:lnTo>
                  <a:lnTo>
                    <a:pt x="102" y="50"/>
                  </a:lnTo>
                  <a:lnTo>
                    <a:pt x="92" y="41"/>
                  </a:lnTo>
                  <a:lnTo>
                    <a:pt x="88" y="40"/>
                  </a:lnTo>
                  <a:lnTo>
                    <a:pt x="86" y="36"/>
                  </a:lnTo>
                  <a:lnTo>
                    <a:pt x="83" y="34"/>
                  </a:lnTo>
                  <a:lnTo>
                    <a:pt x="76" y="29"/>
                  </a:lnTo>
                  <a:lnTo>
                    <a:pt x="71" y="27"/>
                  </a:lnTo>
                  <a:lnTo>
                    <a:pt x="68" y="24"/>
                  </a:lnTo>
                  <a:lnTo>
                    <a:pt x="64" y="22"/>
                  </a:lnTo>
                  <a:lnTo>
                    <a:pt x="57" y="22"/>
                  </a:lnTo>
                  <a:close/>
                  <a:moveTo>
                    <a:pt x="54" y="0"/>
                  </a:moveTo>
                  <a:lnTo>
                    <a:pt x="59" y="0"/>
                  </a:lnTo>
                  <a:lnTo>
                    <a:pt x="80" y="5"/>
                  </a:lnTo>
                  <a:lnTo>
                    <a:pt x="97" y="15"/>
                  </a:lnTo>
                  <a:lnTo>
                    <a:pt x="102" y="21"/>
                  </a:lnTo>
                  <a:lnTo>
                    <a:pt x="105" y="22"/>
                  </a:lnTo>
                  <a:lnTo>
                    <a:pt x="116" y="31"/>
                  </a:lnTo>
                  <a:lnTo>
                    <a:pt x="128" y="34"/>
                  </a:lnTo>
                  <a:lnTo>
                    <a:pt x="143" y="36"/>
                  </a:lnTo>
                  <a:lnTo>
                    <a:pt x="159" y="34"/>
                  </a:lnTo>
                  <a:lnTo>
                    <a:pt x="171" y="31"/>
                  </a:lnTo>
                  <a:lnTo>
                    <a:pt x="181" y="22"/>
                  </a:lnTo>
                  <a:lnTo>
                    <a:pt x="185" y="19"/>
                  </a:lnTo>
                  <a:lnTo>
                    <a:pt x="200" y="8"/>
                  </a:lnTo>
                  <a:lnTo>
                    <a:pt x="213" y="2"/>
                  </a:lnTo>
                  <a:lnTo>
                    <a:pt x="226" y="0"/>
                  </a:lnTo>
                  <a:lnTo>
                    <a:pt x="233" y="0"/>
                  </a:lnTo>
                  <a:lnTo>
                    <a:pt x="244" y="3"/>
                  </a:lnTo>
                  <a:lnTo>
                    <a:pt x="247" y="7"/>
                  </a:lnTo>
                  <a:lnTo>
                    <a:pt x="256" y="19"/>
                  </a:lnTo>
                  <a:lnTo>
                    <a:pt x="261" y="34"/>
                  </a:lnTo>
                  <a:lnTo>
                    <a:pt x="263" y="57"/>
                  </a:lnTo>
                  <a:lnTo>
                    <a:pt x="263" y="62"/>
                  </a:lnTo>
                  <a:lnTo>
                    <a:pt x="261" y="65"/>
                  </a:lnTo>
                  <a:lnTo>
                    <a:pt x="261" y="69"/>
                  </a:lnTo>
                  <a:lnTo>
                    <a:pt x="275" y="76"/>
                  </a:lnTo>
                  <a:lnTo>
                    <a:pt x="283" y="90"/>
                  </a:lnTo>
                  <a:lnTo>
                    <a:pt x="285" y="109"/>
                  </a:lnTo>
                  <a:lnTo>
                    <a:pt x="282" y="129"/>
                  </a:lnTo>
                  <a:lnTo>
                    <a:pt x="275" y="148"/>
                  </a:lnTo>
                  <a:lnTo>
                    <a:pt x="270" y="155"/>
                  </a:lnTo>
                  <a:lnTo>
                    <a:pt x="263" y="160"/>
                  </a:lnTo>
                  <a:lnTo>
                    <a:pt x="256" y="164"/>
                  </a:lnTo>
                  <a:lnTo>
                    <a:pt x="249" y="166"/>
                  </a:lnTo>
                  <a:lnTo>
                    <a:pt x="235" y="195"/>
                  </a:lnTo>
                  <a:lnTo>
                    <a:pt x="218" y="219"/>
                  </a:lnTo>
                  <a:lnTo>
                    <a:pt x="195" y="236"/>
                  </a:lnTo>
                  <a:lnTo>
                    <a:pt x="171" y="248"/>
                  </a:lnTo>
                  <a:lnTo>
                    <a:pt x="143" y="252"/>
                  </a:lnTo>
                  <a:lnTo>
                    <a:pt x="116" y="248"/>
                  </a:lnTo>
                  <a:lnTo>
                    <a:pt x="90" y="236"/>
                  </a:lnTo>
                  <a:lnTo>
                    <a:pt x="69" y="219"/>
                  </a:lnTo>
                  <a:lnTo>
                    <a:pt x="50" y="195"/>
                  </a:lnTo>
                  <a:lnTo>
                    <a:pt x="36" y="166"/>
                  </a:lnTo>
                  <a:lnTo>
                    <a:pt x="30" y="164"/>
                  </a:lnTo>
                  <a:lnTo>
                    <a:pt x="24" y="160"/>
                  </a:lnTo>
                  <a:lnTo>
                    <a:pt x="17" y="155"/>
                  </a:lnTo>
                  <a:lnTo>
                    <a:pt x="12" y="148"/>
                  </a:lnTo>
                  <a:lnTo>
                    <a:pt x="4" y="129"/>
                  </a:lnTo>
                  <a:lnTo>
                    <a:pt x="0" y="109"/>
                  </a:lnTo>
                  <a:lnTo>
                    <a:pt x="4" y="90"/>
                  </a:lnTo>
                  <a:lnTo>
                    <a:pt x="12" y="76"/>
                  </a:lnTo>
                  <a:lnTo>
                    <a:pt x="24" y="69"/>
                  </a:lnTo>
                  <a:lnTo>
                    <a:pt x="24" y="57"/>
                  </a:lnTo>
                  <a:lnTo>
                    <a:pt x="26" y="34"/>
                  </a:lnTo>
                  <a:lnTo>
                    <a:pt x="31" y="19"/>
                  </a:lnTo>
                  <a:lnTo>
                    <a:pt x="40" y="7"/>
                  </a:lnTo>
                  <a:lnTo>
                    <a:pt x="43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12700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639" name="Рисунок 638" descr="Ministry_of_Health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44454" y="1061696"/>
            <a:ext cx="519707" cy="570193"/>
          </a:xfrm>
          <a:prstGeom prst="rect">
            <a:avLst/>
          </a:prstGeom>
        </p:spPr>
      </p:pic>
      <p:sp>
        <p:nvSpPr>
          <p:cNvPr id="622" name="TextBox 621"/>
          <p:cNvSpPr txBox="1"/>
          <p:nvPr/>
        </p:nvSpPr>
        <p:spPr>
          <a:xfrm>
            <a:off x="43685" y="4455472"/>
            <a:ext cx="4094328" cy="1320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-368300" algn="just">
              <a:lnSpc>
                <a:spcPct val="114000"/>
              </a:lnSpc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ведение единой федеральной базы данных о медицинских работниках системы здравоохранения Российской Федерации;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368300" algn="just">
              <a:lnSpc>
                <a:spcPct val="114000"/>
              </a:lnSpc>
              <a:buFont typeface="Wingdings" pitchFamily="2" charset="2"/>
              <a:buChar char="Ø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учет текущего кадрового состава системы здравоохранения, динамики его изменения; </a:t>
            </a:r>
          </a:p>
        </p:txBody>
      </p:sp>
      <p:sp>
        <p:nvSpPr>
          <p:cNvPr id="626" name="TextBox 625"/>
          <p:cNvSpPr txBox="1"/>
          <p:nvPr/>
        </p:nvSpPr>
        <p:spPr>
          <a:xfrm>
            <a:off x="7482789" y="4726873"/>
            <a:ext cx="4738044" cy="1551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68300" algn="just">
              <a:lnSpc>
                <a:spcPct val="114000"/>
              </a:lnSpc>
              <a:buFont typeface="Wingdings" pitchFamily="2" charset="2"/>
              <a:buChar char="Ø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формирование полного электронного портфолио медицинских работников на протяжение всего срока их работы в системе здравоохранения Российской Федерации, включая данные по аккредитации и движению между медицинскими организациями;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indent="-368300" algn="just">
              <a:lnSpc>
                <a:spcPct val="114000"/>
              </a:lnSpc>
              <a:buFont typeface="Wingdings" pitchFamily="2" charset="2"/>
              <a:buChar char="Ø"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08616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Прямоугольник 260"/>
          <p:cNvSpPr/>
          <p:nvPr/>
        </p:nvSpPr>
        <p:spPr>
          <a:xfrm>
            <a:off x="0" y="1021278"/>
            <a:ext cx="12192000" cy="58480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68300" algn="just">
              <a:lnSpc>
                <a:spcPct val="114000"/>
              </a:lnSpc>
              <a:spcAft>
                <a:spcPts val="1200"/>
              </a:spcAft>
              <a:buFont typeface="Wingdings" pitchFamily="2" charset="2"/>
              <a:buChar char="Ø"/>
            </a:pP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8252576" y="1888268"/>
            <a:ext cx="3751200" cy="64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648000" algn="ctr"/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Персонал профильных департаментов</a:t>
            </a:r>
          </a:p>
        </p:txBody>
      </p:sp>
      <p:sp>
        <p:nvSpPr>
          <p:cNvPr id="107" name="Прямоугольник 106"/>
          <p:cNvSpPr/>
          <p:nvPr/>
        </p:nvSpPr>
        <p:spPr>
          <a:xfrm>
            <a:off x="8252576" y="1048814"/>
            <a:ext cx="3751200" cy="820800"/>
          </a:xfrm>
          <a:prstGeom prst="rect">
            <a:avLst/>
          </a:prstGeom>
          <a:solidFill>
            <a:schemeClr val="tx2">
              <a:lumMod val="40000"/>
              <a:lumOff val="6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48000" algn="ctr"/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здравоохранения</a:t>
            </a:r>
          </a:p>
          <a:p>
            <a:pPr marL="648000" algn="ctr"/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Российской Федерации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12075" y="9705192"/>
            <a:ext cx="2743200" cy="365125"/>
          </a:xfrm>
        </p:spPr>
        <p:txBody>
          <a:bodyPr anchor="ctr"/>
          <a:lstStyle/>
          <a:p>
            <a:pPr algn="ctr"/>
            <a:fld id="{E8EE243D-D7F2-4540-B46C-0E625ACAF3E0}" type="slidenum">
              <a:rPr lang="ru-RU" smtClean="0"/>
              <a:pPr algn="ctr"/>
              <a:t>3</a:t>
            </a:fld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833277" y="116825"/>
            <a:ext cx="109214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пользователи Федерального регистра медицинских работников и Федерального регистра медицинских организаций</a:t>
            </a:r>
            <a:endParaRPr lang="ru-RU" sz="2400" cap="all" dirty="0">
              <a:solidFill>
                <a:schemeClr val="tx2">
                  <a:lumMod val="50000"/>
                </a:schemeClr>
              </a:solidFill>
              <a:latin typeface="Roboto" pitchFamily="2" charset="0"/>
              <a:ea typeface="Roboto" pitchFamily="2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-54592" y="1015308"/>
            <a:ext cx="1220400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0" y="0"/>
            <a:ext cx="809221" cy="1021278"/>
          </a:xfrm>
          <a:prstGeom prst="rect">
            <a:avLst/>
          </a:prstGeom>
          <a:solidFill>
            <a:srgbClr val="546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78427" y="4681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34880" y="1871799"/>
            <a:ext cx="3751200" cy="648000"/>
          </a:xfrm>
          <a:prstGeom prst="rect">
            <a:avLst/>
          </a:prstGeom>
          <a:solidFill>
            <a:schemeClr val="tx2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648000" algn="ctr"/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Административно – </a:t>
            </a:r>
          </a:p>
          <a:p>
            <a:pPr marL="648000" algn="ctr"/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управленческий персонал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76317" y="1046946"/>
            <a:ext cx="3751200" cy="821612"/>
          </a:xfrm>
          <a:prstGeom prst="rect">
            <a:avLst/>
          </a:prstGeom>
          <a:solidFill>
            <a:schemeClr val="tx2">
              <a:lumMod val="40000"/>
              <a:lumOff val="6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48000" algn="ctr"/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Медицинские </a:t>
            </a:r>
          </a:p>
          <a:p>
            <a:pPr marL="648000" algn="ctr"/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организации</a:t>
            </a:r>
          </a:p>
        </p:txBody>
      </p:sp>
      <p:sp>
        <p:nvSpPr>
          <p:cNvPr id="81" name="Прямоугольник 80"/>
          <p:cNvSpPr/>
          <p:nvPr/>
        </p:nvSpPr>
        <p:spPr>
          <a:xfrm>
            <a:off x="63811" y="1041374"/>
            <a:ext cx="191564" cy="576000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ик 83"/>
          <p:cNvSpPr/>
          <p:nvPr/>
        </p:nvSpPr>
        <p:spPr>
          <a:xfrm>
            <a:off x="294984" y="2632508"/>
            <a:ext cx="3597185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357188"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актуализирует сведения о кадровом, инфраструктурном и техническом оснащении;</a:t>
            </a:r>
          </a:p>
          <a:p>
            <a:pPr lvl="0" indent="-357188"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являются потребителем:</a:t>
            </a:r>
          </a:p>
          <a:p>
            <a:pPr lvl="0" indent="-357188" algn="just">
              <a:lnSpc>
                <a:spcPct val="90000"/>
              </a:lnSpc>
              <a:buFont typeface="Wingdings" pitchFamily="2" charset="2"/>
              <a:buChar char="§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информации о медицинском персонале;  </a:t>
            </a:r>
          </a:p>
          <a:p>
            <a:pPr lvl="0" indent="-357188" algn="just">
              <a:lnSpc>
                <a:spcPct val="90000"/>
              </a:lnSpc>
              <a:buFont typeface="Wingdings" pitchFamily="2" charset="2"/>
              <a:buChar char="§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аналитической и отчетной информации в разрезе медицинской организации.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4263009" y="1046541"/>
            <a:ext cx="3751200" cy="820800"/>
          </a:xfrm>
          <a:prstGeom prst="rect">
            <a:avLst/>
          </a:prstGeom>
          <a:solidFill>
            <a:schemeClr val="tx2">
              <a:lumMod val="40000"/>
              <a:lumOff val="6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48000" algn="ctr"/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ОУЗ субъекта </a:t>
            </a:r>
          </a:p>
          <a:p>
            <a:pPr marL="648000" algn="ctr"/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Российской Федерации 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4051299" y="1043646"/>
            <a:ext cx="191564" cy="576000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Прямоугольник 101"/>
          <p:cNvSpPr/>
          <p:nvPr/>
        </p:nvSpPr>
        <p:spPr>
          <a:xfrm>
            <a:off x="4263009" y="1885994"/>
            <a:ext cx="3751200" cy="648000"/>
          </a:xfrm>
          <a:prstGeom prst="rect">
            <a:avLst/>
          </a:prstGeom>
          <a:solidFill>
            <a:schemeClr val="tx2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648000" algn="ctr"/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Административно – </a:t>
            </a:r>
          </a:p>
          <a:p>
            <a:pPr marL="648000" algn="ctr"/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управленческий персонал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8038719" y="1043408"/>
            <a:ext cx="191564" cy="576000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5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78405" y="1075187"/>
            <a:ext cx="40006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" name="Группа 113"/>
          <p:cNvGrpSpPr/>
          <p:nvPr/>
        </p:nvGrpSpPr>
        <p:grpSpPr>
          <a:xfrm>
            <a:off x="4229193" y="2548700"/>
            <a:ext cx="3770702" cy="4241059"/>
            <a:chOff x="323661" y="5049804"/>
            <a:chExt cx="3798157" cy="3892112"/>
          </a:xfrm>
        </p:grpSpPr>
        <p:sp>
          <p:nvSpPr>
            <p:cNvPr id="115" name="Прямоугольник 114"/>
            <p:cNvSpPr/>
            <p:nvPr/>
          </p:nvSpPr>
          <p:spPr>
            <a:xfrm>
              <a:off x="357810" y="5058987"/>
              <a:ext cx="3764008" cy="3882929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solidFill>
                <a:srgbClr val="F1E1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Прямоугольник 115"/>
            <p:cNvSpPr/>
            <p:nvPr/>
          </p:nvSpPr>
          <p:spPr>
            <a:xfrm>
              <a:off x="323661" y="5049804"/>
              <a:ext cx="3703416" cy="34741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-368300" algn="just">
                <a:buFont typeface="Wingdings" pitchFamily="2" charset="2"/>
                <a:buChar char="Ø"/>
              </a:pP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формирует и актуализирует список сотрудников медицинских организаций, уполномоченных на ведение информации по медицинским организациям;</a:t>
              </a:r>
            </a:p>
            <a:p>
              <a:pPr indent="-368300" algn="just">
                <a:buFont typeface="Wingdings" pitchFamily="2" charset="2"/>
                <a:buChar char="Ø"/>
              </a:pP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является потребителем аналитической и отчетной информации о кадровом, инфраструктурном и  техническом оснащении региональной системы здравоохранения в разрезе медицинских организаций и субъекта Российской Федерации в целом;</a:t>
              </a:r>
            </a:p>
            <a:p>
              <a:pPr indent="-368300" algn="just">
                <a:buFont typeface="Wingdings" pitchFamily="2" charset="2"/>
                <a:buChar char="Ø"/>
              </a:pP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формирует аналитическую отчетность в разрезе субъекта Российской Федерации. </a:t>
              </a:r>
            </a:p>
          </p:txBody>
        </p:sp>
      </p:grpSp>
      <p:grpSp>
        <p:nvGrpSpPr>
          <p:cNvPr id="17" name="Группа 116"/>
          <p:cNvGrpSpPr/>
          <p:nvPr/>
        </p:nvGrpSpPr>
        <p:grpSpPr>
          <a:xfrm>
            <a:off x="8229668" y="2579427"/>
            <a:ext cx="3744000" cy="4080680"/>
            <a:chOff x="323661" y="5049804"/>
            <a:chExt cx="3771260" cy="4232262"/>
          </a:xfrm>
        </p:grpSpPr>
        <p:sp>
          <p:nvSpPr>
            <p:cNvPr id="118" name="Прямоугольник 117"/>
            <p:cNvSpPr/>
            <p:nvPr/>
          </p:nvSpPr>
          <p:spPr>
            <a:xfrm>
              <a:off x="357810" y="5060111"/>
              <a:ext cx="3737111" cy="4221955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solidFill>
                <a:srgbClr val="F1E1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Прямоугольник 118"/>
            <p:cNvSpPr/>
            <p:nvPr/>
          </p:nvSpPr>
          <p:spPr>
            <a:xfrm>
              <a:off x="323661" y="5049804"/>
              <a:ext cx="3703416" cy="31601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368300" algn="just">
                <a:buFont typeface="Wingdings" pitchFamily="2" charset="2"/>
                <a:buChar char="Ø"/>
              </a:pP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является потребителем аналитической и отчетной информации о кадровом, инфраструктурном и  техническом оснащении системы здравоохранения в разрезе субъектов Российской Федерации (в детализации до отдельных медицинских организаций и их подразделений);</a:t>
              </a:r>
            </a:p>
            <a:p>
              <a:pPr indent="-368300" algn="just"/>
              <a:endParaRPr lang="ru-RU" sz="1600" dirty="0" smtClean="0">
                <a:latin typeface="Times New Roman" pitchFamily="18" charset="0"/>
                <a:cs typeface="Times New Roman" pitchFamily="18" charset="0"/>
              </a:endParaRPr>
            </a:p>
            <a:p>
              <a:pPr indent="-368300" algn="just">
                <a:buFont typeface="Wingdings" pitchFamily="2" charset="2"/>
                <a:buChar char="Ø"/>
              </a:pP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формирует аналитическую отчетность в разрезе Российской Федерации в целом.</a:t>
              </a:r>
            </a:p>
          </p:txBody>
        </p:sp>
      </p:grpSp>
      <p:sp>
        <p:nvSpPr>
          <p:cNvPr id="47" name="Freeform 14099"/>
          <p:cNvSpPr>
            <a:spLocks noChangeAspect="1" noEditPoints="1"/>
          </p:cNvSpPr>
          <p:nvPr/>
        </p:nvSpPr>
        <p:spPr bwMode="auto">
          <a:xfrm>
            <a:off x="318651" y="1134956"/>
            <a:ext cx="568693" cy="579516"/>
          </a:xfrm>
          <a:custGeom>
            <a:avLst/>
            <a:gdLst/>
            <a:ahLst/>
            <a:cxnLst>
              <a:cxn ang="0">
                <a:pos x="606" y="647"/>
              </a:cxn>
              <a:cxn ang="0">
                <a:pos x="153" y="647"/>
              </a:cxn>
              <a:cxn ang="0">
                <a:pos x="666" y="627"/>
              </a:cxn>
              <a:cxn ang="0">
                <a:pos x="202" y="624"/>
              </a:cxn>
              <a:cxn ang="0">
                <a:pos x="470" y="544"/>
              </a:cxn>
              <a:cxn ang="0">
                <a:pos x="391" y="538"/>
              </a:cxn>
              <a:cxn ang="0">
                <a:pos x="202" y="551"/>
              </a:cxn>
              <a:cxn ang="0">
                <a:pos x="559" y="448"/>
              </a:cxn>
              <a:cxn ang="0">
                <a:pos x="231" y="441"/>
              </a:cxn>
              <a:cxn ang="0">
                <a:pos x="263" y="457"/>
              </a:cxn>
              <a:cxn ang="0">
                <a:pos x="253" y="437"/>
              </a:cxn>
              <a:cxn ang="0">
                <a:pos x="295" y="450"/>
              </a:cxn>
              <a:cxn ang="0">
                <a:pos x="324" y="423"/>
              </a:cxn>
              <a:cxn ang="0">
                <a:pos x="574" y="411"/>
              </a:cxn>
              <a:cxn ang="0">
                <a:pos x="213" y="425"/>
              </a:cxn>
              <a:cxn ang="0">
                <a:pos x="485" y="396"/>
              </a:cxn>
              <a:cxn ang="0">
                <a:pos x="245" y="398"/>
              </a:cxn>
              <a:cxn ang="0">
                <a:pos x="437" y="387"/>
              </a:cxn>
              <a:cxn ang="0">
                <a:pos x="421" y="405"/>
              </a:cxn>
              <a:cxn ang="0">
                <a:pos x="594" y="377"/>
              </a:cxn>
              <a:cxn ang="0">
                <a:pos x="231" y="359"/>
              </a:cxn>
              <a:cxn ang="0">
                <a:pos x="517" y="381"/>
              </a:cxn>
              <a:cxn ang="0">
                <a:pos x="242" y="378"/>
              </a:cxn>
              <a:cxn ang="0">
                <a:pos x="437" y="366"/>
              </a:cxn>
              <a:cxn ang="0">
                <a:pos x="574" y="335"/>
              </a:cxn>
              <a:cxn ang="0">
                <a:pos x="391" y="334"/>
              </a:cxn>
              <a:cxn ang="0">
                <a:pos x="532" y="345"/>
              </a:cxn>
              <a:cxn ang="0">
                <a:pos x="485" y="315"/>
              </a:cxn>
              <a:cxn ang="0">
                <a:pos x="253" y="334"/>
              </a:cxn>
              <a:cxn ang="0">
                <a:pos x="470" y="331"/>
              </a:cxn>
              <a:cxn ang="0">
                <a:pos x="574" y="296"/>
              </a:cxn>
              <a:cxn ang="0">
                <a:pos x="391" y="292"/>
              </a:cxn>
              <a:cxn ang="0">
                <a:pos x="532" y="305"/>
              </a:cxn>
              <a:cxn ang="0">
                <a:pos x="499" y="276"/>
              </a:cxn>
              <a:cxn ang="0">
                <a:pos x="248" y="294"/>
              </a:cxn>
              <a:cxn ang="0">
                <a:pos x="437" y="282"/>
              </a:cxn>
              <a:cxn ang="0">
                <a:pos x="273" y="286"/>
              </a:cxn>
              <a:cxn ang="0">
                <a:pos x="324" y="248"/>
              </a:cxn>
              <a:cxn ang="0">
                <a:pos x="532" y="246"/>
              </a:cxn>
              <a:cxn ang="0">
                <a:pos x="517" y="262"/>
              </a:cxn>
              <a:cxn ang="0">
                <a:pos x="242" y="256"/>
              </a:cxn>
              <a:cxn ang="0">
                <a:pos x="574" y="240"/>
              </a:cxn>
              <a:cxn ang="0">
                <a:pos x="284" y="241"/>
              </a:cxn>
              <a:cxn ang="0">
                <a:pos x="532" y="207"/>
              </a:cxn>
              <a:cxn ang="0">
                <a:pos x="305" y="213"/>
              </a:cxn>
              <a:cxn ang="0">
                <a:pos x="517" y="202"/>
              </a:cxn>
              <a:cxn ang="0">
                <a:pos x="245" y="214"/>
              </a:cxn>
              <a:cxn ang="0">
                <a:pos x="594" y="207"/>
              </a:cxn>
              <a:cxn ang="0">
                <a:pos x="295" y="195"/>
              </a:cxn>
              <a:cxn ang="0">
                <a:pos x="532" y="167"/>
              </a:cxn>
              <a:cxn ang="0">
                <a:pos x="305" y="170"/>
              </a:cxn>
              <a:cxn ang="0">
                <a:pos x="485" y="151"/>
              </a:cxn>
              <a:cxn ang="0">
                <a:pos x="258" y="167"/>
              </a:cxn>
              <a:cxn ang="0">
                <a:pos x="258" y="146"/>
              </a:cxn>
              <a:cxn ang="0">
                <a:pos x="273" y="162"/>
              </a:cxn>
              <a:cxn ang="0">
                <a:pos x="324" y="141"/>
              </a:cxn>
              <a:cxn ang="0">
                <a:pos x="362" y="82"/>
              </a:cxn>
              <a:cxn ang="0">
                <a:pos x="336" y="36"/>
              </a:cxn>
              <a:cxn ang="0">
                <a:pos x="478" y="53"/>
              </a:cxn>
              <a:cxn ang="0">
                <a:pos x="678" y="530"/>
              </a:cxn>
              <a:cxn ang="0">
                <a:pos x="84" y="506"/>
              </a:cxn>
            </a:cxnLst>
            <a:rect l="0" t="0" r="r" b="b"/>
            <a:pathLst>
              <a:path w="778" h="772">
                <a:moveTo>
                  <a:pt x="0" y="733"/>
                </a:moveTo>
                <a:lnTo>
                  <a:pt x="778" y="733"/>
                </a:lnTo>
                <a:lnTo>
                  <a:pt x="778" y="772"/>
                </a:lnTo>
                <a:lnTo>
                  <a:pt x="0" y="772"/>
                </a:lnTo>
                <a:lnTo>
                  <a:pt x="0" y="733"/>
                </a:lnTo>
                <a:close/>
                <a:moveTo>
                  <a:pt x="391" y="644"/>
                </a:moveTo>
                <a:lnTo>
                  <a:pt x="470" y="645"/>
                </a:lnTo>
                <a:lnTo>
                  <a:pt x="543" y="646"/>
                </a:lnTo>
                <a:lnTo>
                  <a:pt x="606" y="647"/>
                </a:lnTo>
                <a:lnTo>
                  <a:pt x="666" y="648"/>
                </a:lnTo>
                <a:lnTo>
                  <a:pt x="666" y="671"/>
                </a:lnTo>
                <a:lnTo>
                  <a:pt x="391" y="671"/>
                </a:lnTo>
                <a:lnTo>
                  <a:pt x="391" y="644"/>
                </a:lnTo>
                <a:close/>
                <a:moveTo>
                  <a:pt x="317" y="644"/>
                </a:moveTo>
                <a:lnTo>
                  <a:pt x="317" y="671"/>
                </a:lnTo>
                <a:lnTo>
                  <a:pt x="107" y="671"/>
                </a:lnTo>
                <a:lnTo>
                  <a:pt x="107" y="648"/>
                </a:lnTo>
                <a:lnTo>
                  <a:pt x="153" y="647"/>
                </a:lnTo>
                <a:lnTo>
                  <a:pt x="202" y="646"/>
                </a:lnTo>
                <a:lnTo>
                  <a:pt x="256" y="645"/>
                </a:lnTo>
                <a:lnTo>
                  <a:pt x="317" y="644"/>
                </a:lnTo>
                <a:close/>
                <a:moveTo>
                  <a:pt x="391" y="591"/>
                </a:moveTo>
                <a:lnTo>
                  <a:pt x="470" y="596"/>
                </a:lnTo>
                <a:lnTo>
                  <a:pt x="543" y="600"/>
                </a:lnTo>
                <a:lnTo>
                  <a:pt x="606" y="603"/>
                </a:lnTo>
                <a:lnTo>
                  <a:pt x="666" y="605"/>
                </a:lnTo>
                <a:lnTo>
                  <a:pt x="666" y="627"/>
                </a:lnTo>
                <a:lnTo>
                  <a:pt x="606" y="626"/>
                </a:lnTo>
                <a:lnTo>
                  <a:pt x="543" y="624"/>
                </a:lnTo>
                <a:lnTo>
                  <a:pt x="470" y="622"/>
                </a:lnTo>
                <a:lnTo>
                  <a:pt x="391" y="618"/>
                </a:lnTo>
                <a:lnTo>
                  <a:pt x="391" y="591"/>
                </a:lnTo>
                <a:close/>
                <a:moveTo>
                  <a:pt x="317" y="591"/>
                </a:moveTo>
                <a:lnTo>
                  <a:pt x="317" y="618"/>
                </a:lnTo>
                <a:lnTo>
                  <a:pt x="256" y="622"/>
                </a:lnTo>
                <a:lnTo>
                  <a:pt x="202" y="624"/>
                </a:lnTo>
                <a:lnTo>
                  <a:pt x="153" y="626"/>
                </a:lnTo>
                <a:lnTo>
                  <a:pt x="107" y="627"/>
                </a:lnTo>
                <a:lnTo>
                  <a:pt x="107" y="605"/>
                </a:lnTo>
                <a:lnTo>
                  <a:pt x="153" y="603"/>
                </a:lnTo>
                <a:lnTo>
                  <a:pt x="202" y="600"/>
                </a:lnTo>
                <a:lnTo>
                  <a:pt x="256" y="596"/>
                </a:lnTo>
                <a:lnTo>
                  <a:pt x="317" y="591"/>
                </a:lnTo>
                <a:close/>
                <a:moveTo>
                  <a:pt x="391" y="538"/>
                </a:moveTo>
                <a:lnTo>
                  <a:pt x="470" y="544"/>
                </a:lnTo>
                <a:lnTo>
                  <a:pt x="543" y="551"/>
                </a:lnTo>
                <a:lnTo>
                  <a:pt x="606" y="556"/>
                </a:lnTo>
                <a:lnTo>
                  <a:pt x="666" y="562"/>
                </a:lnTo>
                <a:lnTo>
                  <a:pt x="666" y="584"/>
                </a:lnTo>
                <a:lnTo>
                  <a:pt x="606" y="579"/>
                </a:lnTo>
                <a:lnTo>
                  <a:pt x="543" y="575"/>
                </a:lnTo>
                <a:lnTo>
                  <a:pt x="470" y="570"/>
                </a:lnTo>
                <a:lnTo>
                  <a:pt x="391" y="565"/>
                </a:lnTo>
                <a:lnTo>
                  <a:pt x="391" y="538"/>
                </a:lnTo>
                <a:close/>
                <a:moveTo>
                  <a:pt x="317" y="538"/>
                </a:moveTo>
                <a:lnTo>
                  <a:pt x="317" y="565"/>
                </a:lnTo>
                <a:lnTo>
                  <a:pt x="256" y="570"/>
                </a:lnTo>
                <a:lnTo>
                  <a:pt x="202" y="575"/>
                </a:lnTo>
                <a:lnTo>
                  <a:pt x="153" y="579"/>
                </a:lnTo>
                <a:lnTo>
                  <a:pt x="107" y="584"/>
                </a:lnTo>
                <a:lnTo>
                  <a:pt x="107" y="562"/>
                </a:lnTo>
                <a:lnTo>
                  <a:pt x="153" y="556"/>
                </a:lnTo>
                <a:lnTo>
                  <a:pt x="202" y="551"/>
                </a:lnTo>
                <a:lnTo>
                  <a:pt x="256" y="544"/>
                </a:lnTo>
                <a:lnTo>
                  <a:pt x="317" y="538"/>
                </a:lnTo>
                <a:close/>
                <a:moveTo>
                  <a:pt x="574" y="450"/>
                </a:moveTo>
                <a:lnTo>
                  <a:pt x="594" y="452"/>
                </a:lnTo>
                <a:lnTo>
                  <a:pt x="594" y="472"/>
                </a:lnTo>
                <a:lnTo>
                  <a:pt x="574" y="470"/>
                </a:lnTo>
                <a:lnTo>
                  <a:pt x="574" y="450"/>
                </a:lnTo>
                <a:close/>
                <a:moveTo>
                  <a:pt x="532" y="444"/>
                </a:moveTo>
                <a:lnTo>
                  <a:pt x="559" y="448"/>
                </a:lnTo>
                <a:lnTo>
                  <a:pt x="559" y="468"/>
                </a:lnTo>
                <a:lnTo>
                  <a:pt x="532" y="463"/>
                </a:lnTo>
                <a:lnTo>
                  <a:pt x="532" y="444"/>
                </a:lnTo>
                <a:close/>
                <a:moveTo>
                  <a:pt x="231" y="441"/>
                </a:moveTo>
                <a:lnTo>
                  <a:pt x="231" y="462"/>
                </a:lnTo>
                <a:lnTo>
                  <a:pt x="213" y="465"/>
                </a:lnTo>
                <a:lnTo>
                  <a:pt x="213" y="446"/>
                </a:lnTo>
                <a:lnTo>
                  <a:pt x="223" y="444"/>
                </a:lnTo>
                <a:lnTo>
                  <a:pt x="231" y="441"/>
                </a:lnTo>
                <a:close/>
                <a:moveTo>
                  <a:pt x="485" y="436"/>
                </a:moveTo>
                <a:lnTo>
                  <a:pt x="499" y="438"/>
                </a:lnTo>
                <a:lnTo>
                  <a:pt x="517" y="441"/>
                </a:lnTo>
                <a:lnTo>
                  <a:pt x="517" y="461"/>
                </a:lnTo>
                <a:lnTo>
                  <a:pt x="499" y="459"/>
                </a:lnTo>
                <a:lnTo>
                  <a:pt x="485" y="457"/>
                </a:lnTo>
                <a:lnTo>
                  <a:pt x="485" y="436"/>
                </a:lnTo>
                <a:close/>
                <a:moveTo>
                  <a:pt x="263" y="435"/>
                </a:moveTo>
                <a:lnTo>
                  <a:pt x="263" y="457"/>
                </a:lnTo>
                <a:lnTo>
                  <a:pt x="258" y="458"/>
                </a:lnTo>
                <a:lnTo>
                  <a:pt x="253" y="458"/>
                </a:lnTo>
                <a:lnTo>
                  <a:pt x="250" y="459"/>
                </a:lnTo>
                <a:lnTo>
                  <a:pt x="245" y="460"/>
                </a:lnTo>
                <a:lnTo>
                  <a:pt x="242" y="460"/>
                </a:lnTo>
                <a:lnTo>
                  <a:pt x="242" y="439"/>
                </a:lnTo>
                <a:lnTo>
                  <a:pt x="245" y="439"/>
                </a:lnTo>
                <a:lnTo>
                  <a:pt x="250" y="438"/>
                </a:lnTo>
                <a:lnTo>
                  <a:pt x="253" y="437"/>
                </a:lnTo>
                <a:lnTo>
                  <a:pt x="258" y="436"/>
                </a:lnTo>
                <a:lnTo>
                  <a:pt x="263" y="435"/>
                </a:lnTo>
                <a:close/>
                <a:moveTo>
                  <a:pt x="437" y="429"/>
                </a:moveTo>
                <a:lnTo>
                  <a:pt x="470" y="434"/>
                </a:lnTo>
                <a:lnTo>
                  <a:pt x="470" y="455"/>
                </a:lnTo>
                <a:lnTo>
                  <a:pt x="437" y="450"/>
                </a:lnTo>
                <a:lnTo>
                  <a:pt x="437" y="429"/>
                </a:lnTo>
                <a:close/>
                <a:moveTo>
                  <a:pt x="295" y="428"/>
                </a:moveTo>
                <a:lnTo>
                  <a:pt x="295" y="450"/>
                </a:lnTo>
                <a:lnTo>
                  <a:pt x="273" y="455"/>
                </a:lnTo>
                <a:lnTo>
                  <a:pt x="273" y="433"/>
                </a:lnTo>
                <a:lnTo>
                  <a:pt x="295" y="428"/>
                </a:lnTo>
                <a:close/>
                <a:moveTo>
                  <a:pt x="391" y="423"/>
                </a:moveTo>
                <a:lnTo>
                  <a:pt x="421" y="427"/>
                </a:lnTo>
                <a:lnTo>
                  <a:pt x="421" y="448"/>
                </a:lnTo>
                <a:lnTo>
                  <a:pt x="391" y="445"/>
                </a:lnTo>
                <a:lnTo>
                  <a:pt x="391" y="423"/>
                </a:lnTo>
                <a:close/>
                <a:moveTo>
                  <a:pt x="324" y="423"/>
                </a:moveTo>
                <a:lnTo>
                  <a:pt x="324" y="445"/>
                </a:lnTo>
                <a:lnTo>
                  <a:pt x="305" y="448"/>
                </a:lnTo>
                <a:lnTo>
                  <a:pt x="305" y="426"/>
                </a:lnTo>
                <a:lnTo>
                  <a:pt x="324" y="423"/>
                </a:lnTo>
                <a:close/>
                <a:moveTo>
                  <a:pt x="574" y="411"/>
                </a:moveTo>
                <a:lnTo>
                  <a:pt x="594" y="414"/>
                </a:lnTo>
                <a:lnTo>
                  <a:pt x="594" y="434"/>
                </a:lnTo>
                <a:lnTo>
                  <a:pt x="574" y="430"/>
                </a:lnTo>
                <a:lnTo>
                  <a:pt x="574" y="411"/>
                </a:lnTo>
                <a:close/>
                <a:moveTo>
                  <a:pt x="532" y="403"/>
                </a:moveTo>
                <a:lnTo>
                  <a:pt x="559" y="409"/>
                </a:lnTo>
                <a:lnTo>
                  <a:pt x="559" y="428"/>
                </a:lnTo>
                <a:lnTo>
                  <a:pt x="532" y="423"/>
                </a:lnTo>
                <a:lnTo>
                  <a:pt x="532" y="403"/>
                </a:lnTo>
                <a:close/>
                <a:moveTo>
                  <a:pt x="231" y="401"/>
                </a:moveTo>
                <a:lnTo>
                  <a:pt x="231" y="421"/>
                </a:lnTo>
                <a:lnTo>
                  <a:pt x="223" y="423"/>
                </a:lnTo>
                <a:lnTo>
                  <a:pt x="213" y="425"/>
                </a:lnTo>
                <a:lnTo>
                  <a:pt x="213" y="405"/>
                </a:lnTo>
                <a:lnTo>
                  <a:pt x="231" y="401"/>
                </a:lnTo>
                <a:close/>
                <a:moveTo>
                  <a:pt x="485" y="396"/>
                </a:moveTo>
                <a:lnTo>
                  <a:pt x="499" y="398"/>
                </a:lnTo>
                <a:lnTo>
                  <a:pt x="517" y="401"/>
                </a:lnTo>
                <a:lnTo>
                  <a:pt x="517" y="421"/>
                </a:lnTo>
                <a:lnTo>
                  <a:pt x="499" y="418"/>
                </a:lnTo>
                <a:lnTo>
                  <a:pt x="485" y="415"/>
                </a:lnTo>
                <a:lnTo>
                  <a:pt x="485" y="396"/>
                </a:lnTo>
                <a:close/>
                <a:moveTo>
                  <a:pt x="263" y="393"/>
                </a:moveTo>
                <a:lnTo>
                  <a:pt x="263" y="414"/>
                </a:lnTo>
                <a:lnTo>
                  <a:pt x="258" y="415"/>
                </a:lnTo>
                <a:lnTo>
                  <a:pt x="253" y="416"/>
                </a:lnTo>
                <a:lnTo>
                  <a:pt x="250" y="417"/>
                </a:lnTo>
                <a:lnTo>
                  <a:pt x="245" y="417"/>
                </a:lnTo>
                <a:lnTo>
                  <a:pt x="242" y="418"/>
                </a:lnTo>
                <a:lnTo>
                  <a:pt x="242" y="398"/>
                </a:lnTo>
                <a:lnTo>
                  <a:pt x="245" y="398"/>
                </a:lnTo>
                <a:lnTo>
                  <a:pt x="250" y="397"/>
                </a:lnTo>
                <a:lnTo>
                  <a:pt x="253" y="396"/>
                </a:lnTo>
                <a:lnTo>
                  <a:pt x="258" y="394"/>
                </a:lnTo>
                <a:lnTo>
                  <a:pt x="263" y="393"/>
                </a:lnTo>
                <a:close/>
                <a:moveTo>
                  <a:pt x="437" y="387"/>
                </a:moveTo>
                <a:lnTo>
                  <a:pt x="470" y="392"/>
                </a:lnTo>
                <a:lnTo>
                  <a:pt x="470" y="413"/>
                </a:lnTo>
                <a:lnTo>
                  <a:pt x="437" y="408"/>
                </a:lnTo>
                <a:lnTo>
                  <a:pt x="437" y="387"/>
                </a:lnTo>
                <a:close/>
                <a:moveTo>
                  <a:pt x="295" y="386"/>
                </a:moveTo>
                <a:lnTo>
                  <a:pt x="295" y="406"/>
                </a:lnTo>
                <a:lnTo>
                  <a:pt x="284" y="410"/>
                </a:lnTo>
                <a:lnTo>
                  <a:pt x="273" y="412"/>
                </a:lnTo>
                <a:lnTo>
                  <a:pt x="273" y="390"/>
                </a:lnTo>
                <a:lnTo>
                  <a:pt x="295" y="386"/>
                </a:lnTo>
                <a:close/>
                <a:moveTo>
                  <a:pt x="391" y="378"/>
                </a:moveTo>
                <a:lnTo>
                  <a:pt x="421" y="383"/>
                </a:lnTo>
                <a:lnTo>
                  <a:pt x="421" y="405"/>
                </a:lnTo>
                <a:lnTo>
                  <a:pt x="391" y="400"/>
                </a:lnTo>
                <a:lnTo>
                  <a:pt x="391" y="378"/>
                </a:lnTo>
                <a:close/>
                <a:moveTo>
                  <a:pt x="324" y="378"/>
                </a:moveTo>
                <a:lnTo>
                  <a:pt x="324" y="400"/>
                </a:lnTo>
                <a:lnTo>
                  <a:pt x="305" y="404"/>
                </a:lnTo>
                <a:lnTo>
                  <a:pt x="305" y="383"/>
                </a:lnTo>
                <a:lnTo>
                  <a:pt x="324" y="378"/>
                </a:lnTo>
                <a:close/>
                <a:moveTo>
                  <a:pt x="574" y="373"/>
                </a:moveTo>
                <a:lnTo>
                  <a:pt x="594" y="377"/>
                </a:lnTo>
                <a:lnTo>
                  <a:pt x="594" y="396"/>
                </a:lnTo>
                <a:lnTo>
                  <a:pt x="574" y="392"/>
                </a:lnTo>
                <a:lnTo>
                  <a:pt x="574" y="373"/>
                </a:lnTo>
                <a:close/>
                <a:moveTo>
                  <a:pt x="532" y="364"/>
                </a:moveTo>
                <a:lnTo>
                  <a:pt x="559" y="369"/>
                </a:lnTo>
                <a:lnTo>
                  <a:pt x="559" y="389"/>
                </a:lnTo>
                <a:lnTo>
                  <a:pt x="532" y="383"/>
                </a:lnTo>
                <a:lnTo>
                  <a:pt x="532" y="364"/>
                </a:lnTo>
                <a:close/>
                <a:moveTo>
                  <a:pt x="231" y="359"/>
                </a:moveTo>
                <a:lnTo>
                  <a:pt x="231" y="380"/>
                </a:lnTo>
                <a:lnTo>
                  <a:pt x="223" y="383"/>
                </a:lnTo>
                <a:lnTo>
                  <a:pt x="213" y="386"/>
                </a:lnTo>
                <a:lnTo>
                  <a:pt x="213" y="365"/>
                </a:lnTo>
                <a:lnTo>
                  <a:pt x="231" y="359"/>
                </a:lnTo>
                <a:close/>
                <a:moveTo>
                  <a:pt x="485" y="354"/>
                </a:moveTo>
                <a:lnTo>
                  <a:pt x="499" y="357"/>
                </a:lnTo>
                <a:lnTo>
                  <a:pt x="517" y="361"/>
                </a:lnTo>
                <a:lnTo>
                  <a:pt x="517" y="381"/>
                </a:lnTo>
                <a:lnTo>
                  <a:pt x="499" y="378"/>
                </a:lnTo>
                <a:lnTo>
                  <a:pt x="485" y="375"/>
                </a:lnTo>
                <a:lnTo>
                  <a:pt x="485" y="354"/>
                </a:lnTo>
                <a:close/>
                <a:moveTo>
                  <a:pt x="263" y="352"/>
                </a:moveTo>
                <a:lnTo>
                  <a:pt x="263" y="373"/>
                </a:lnTo>
                <a:lnTo>
                  <a:pt x="258" y="374"/>
                </a:lnTo>
                <a:lnTo>
                  <a:pt x="253" y="375"/>
                </a:lnTo>
                <a:lnTo>
                  <a:pt x="248" y="377"/>
                </a:lnTo>
                <a:lnTo>
                  <a:pt x="242" y="378"/>
                </a:lnTo>
                <a:lnTo>
                  <a:pt x="242" y="357"/>
                </a:lnTo>
                <a:lnTo>
                  <a:pt x="248" y="356"/>
                </a:lnTo>
                <a:lnTo>
                  <a:pt x="253" y="354"/>
                </a:lnTo>
                <a:lnTo>
                  <a:pt x="258" y="353"/>
                </a:lnTo>
                <a:lnTo>
                  <a:pt x="263" y="352"/>
                </a:lnTo>
                <a:close/>
                <a:moveTo>
                  <a:pt x="437" y="344"/>
                </a:moveTo>
                <a:lnTo>
                  <a:pt x="470" y="351"/>
                </a:lnTo>
                <a:lnTo>
                  <a:pt x="470" y="371"/>
                </a:lnTo>
                <a:lnTo>
                  <a:pt x="437" y="366"/>
                </a:lnTo>
                <a:lnTo>
                  <a:pt x="437" y="344"/>
                </a:lnTo>
                <a:close/>
                <a:moveTo>
                  <a:pt x="295" y="343"/>
                </a:moveTo>
                <a:lnTo>
                  <a:pt x="295" y="365"/>
                </a:lnTo>
                <a:lnTo>
                  <a:pt x="284" y="367"/>
                </a:lnTo>
                <a:lnTo>
                  <a:pt x="273" y="370"/>
                </a:lnTo>
                <a:lnTo>
                  <a:pt x="273" y="349"/>
                </a:lnTo>
                <a:lnTo>
                  <a:pt x="284" y="346"/>
                </a:lnTo>
                <a:lnTo>
                  <a:pt x="295" y="343"/>
                </a:lnTo>
                <a:close/>
                <a:moveTo>
                  <a:pt x="574" y="335"/>
                </a:moveTo>
                <a:lnTo>
                  <a:pt x="594" y="340"/>
                </a:lnTo>
                <a:lnTo>
                  <a:pt x="594" y="358"/>
                </a:lnTo>
                <a:lnTo>
                  <a:pt x="574" y="354"/>
                </a:lnTo>
                <a:lnTo>
                  <a:pt x="574" y="335"/>
                </a:lnTo>
                <a:close/>
                <a:moveTo>
                  <a:pt x="391" y="334"/>
                </a:moveTo>
                <a:lnTo>
                  <a:pt x="421" y="341"/>
                </a:lnTo>
                <a:lnTo>
                  <a:pt x="421" y="363"/>
                </a:lnTo>
                <a:lnTo>
                  <a:pt x="391" y="356"/>
                </a:lnTo>
                <a:lnTo>
                  <a:pt x="391" y="334"/>
                </a:lnTo>
                <a:close/>
                <a:moveTo>
                  <a:pt x="324" y="334"/>
                </a:moveTo>
                <a:lnTo>
                  <a:pt x="324" y="357"/>
                </a:lnTo>
                <a:lnTo>
                  <a:pt x="305" y="362"/>
                </a:lnTo>
                <a:lnTo>
                  <a:pt x="305" y="340"/>
                </a:lnTo>
                <a:lnTo>
                  <a:pt x="324" y="334"/>
                </a:lnTo>
                <a:close/>
                <a:moveTo>
                  <a:pt x="532" y="326"/>
                </a:moveTo>
                <a:lnTo>
                  <a:pt x="559" y="331"/>
                </a:lnTo>
                <a:lnTo>
                  <a:pt x="559" y="351"/>
                </a:lnTo>
                <a:lnTo>
                  <a:pt x="532" y="345"/>
                </a:lnTo>
                <a:lnTo>
                  <a:pt x="532" y="326"/>
                </a:lnTo>
                <a:close/>
                <a:moveTo>
                  <a:pt x="231" y="320"/>
                </a:moveTo>
                <a:lnTo>
                  <a:pt x="231" y="341"/>
                </a:lnTo>
                <a:lnTo>
                  <a:pt x="223" y="343"/>
                </a:lnTo>
                <a:lnTo>
                  <a:pt x="213" y="346"/>
                </a:lnTo>
                <a:lnTo>
                  <a:pt x="213" y="326"/>
                </a:lnTo>
                <a:lnTo>
                  <a:pt x="223" y="322"/>
                </a:lnTo>
                <a:lnTo>
                  <a:pt x="231" y="320"/>
                </a:lnTo>
                <a:close/>
                <a:moveTo>
                  <a:pt x="485" y="315"/>
                </a:moveTo>
                <a:lnTo>
                  <a:pt x="499" y="318"/>
                </a:lnTo>
                <a:lnTo>
                  <a:pt x="517" y="321"/>
                </a:lnTo>
                <a:lnTo>
                  <a:pt x="517" y="342"/>
                </a:lnTo>
                <a:lnTo>
                  <a:pt x="499" y="338"/>
                </a:lnTo>
                <a:lnTo>
                  <a:pt x="485" y="334"/>
                </a:lnTo>
                <a:lnTo>
                  <a:pt x="485" y="315"/>
                </a:lnTo>
                <a:close/>
                <a:moveTo>
                  <a:pt x="263" y="310"/>
                </a:moveTo>
                <a:lnTo>
                  <a:pt x="263" y="331"/>
                </a:lnTo>
                <a:lnTo>
                  <a:pt x="253" y="334"/>
                </a:lnTo>
                <a:lnTo>
                  <a:pt x="248" y="336"/>
                </a:lnTo>
                <a:lnTo>
                  <a:pt x="242" y="338"/>
                </a:lnTo>
                <a:lnTo>
                  <a:pt x="242" y="317"/>
                </a:lnTo>
                <a:lnTo>
                  <a:pt x="248" y="315"/>
                </a:lnTo>
                <a:lnTo>
                  <a:pt x="253" y="314"/>
                </a:lnTo>
                <a:lnTo>
                  <a:pt x="263" y="310"/>
                </a:lnTo>
                <a:close/>
                <a:moveTo>
                  <a:pt x="437" y="303"/>
                </a:moveTo>
                <a:lnTo>
                  <a:pt x="470" y="310"/>
                </a:lnTo>
                <a:lnTo>
                  <a:pt x="470" y="331"/>
                </a:lnTo>
                <a:lnTo>
                  <a:pt x="437" y="323"/>
                </a:lnTo>
                <a:lnTo>
                  <a:pt x="437" y="303"/>
                </a:lnTo>
                <a:close/>
                <a:moveTo>
                  <a:pt x="295" y="301"/>
                </a:moveTo>
                <a:lnTo>
                  <a:pt x="295" y="322"/>
                </a:lnTo>
                <a:lnTo>
                  <a:pt x="273" y="329"/>
                </a:lnTo>
                <a:lnTo>
                  <a:pt x="273" y="307"/>
                </a:lnTo>
                <a:lnTo>
                  <a:pt x="284" y="305"/>
                </a:lnTo>
                <a:lnTo>
                  <a:pt x="295" y="301"/>
                </a:lnTo>
                <a:close/>
                <a:moveTo>
                  <a:pt x="574" y="296"/>
                </a:moveTo>
                <a:lnTo>
                  <a:pt x="594" y="301"/>
                </a:lnTo>
                <a:lnTo>
                  <a:pt x="594" y="320"/>
                </a:lnTo>
                <a:lnTo>
                  <a:pt x="574" y="316"/>
                </a:lnTo>
                <a:lnTo>
                  <a:pt x="574" y="296"/>
                </a:lnTo>
                <a:close/>
                <a:moveTo>
                  <a:pt x="391" y="292"/>
                </a:moveTo>
                <a:lnTo>
                  <a:pt x="421" y="299"/>
                </a:lnTo>
                <a:lnTo>
                  <a:pt x="421" y="321"/>
                </a:lnTo>
                <a:lnTo>
                  <a:pt x="391" y="314"/>
                </a:lnTo>
                <a:lnTo>
                  <a:pt x="391" y="292"/>
                </a:lnTo>
                <a:close/>
                <a:moveTo>
                  <a:pt x="324" y="292"/>
                </a:moveTo>
                <a:lnTo>
                  <a:pt x="324" y="315"/>
                </a:lnTo>
                <a:lnTo>
                  <a:pt x="305" y="320"/>
                </a:lnTo>
                <a:lnTo>
                  <a:pt x="305" y="298"/>
                </a:lnTo>
                <a:lnTo>
                  <a:pt x="324" y="292"/>
                </a:lnTo>
                <a:close/>
                <a:moveTo>
                  <a:pt x="532" y="285"/>
                </a:moveTo>
                <a:lnTo>
                  <a:pt x="559" y="292"/>
                </a:lnTo>
                <a:lnTo>
                  <a:pt x="559" y="311"/>
                </a:lnTo>
                <a:lnTo>
                  <a:pt x="532" y="305"/>
                </a:lnTo>
                <a:lnTo>
                  <a:pt x="532" y="285"/>
                </a:lnTo>
                <a:close/>
                <a:moveTo>
                  <a:pt x="231" y="279"/>
                </a:moveTo>
                <a:lnTo>
                  <a:pt x="231" y="299"/>
                </a:lnTo>
                <a:lnTo>
                  <a:pt x="223" y="301"/>
                </a:lnTo>
                <a:lnTo>
                  <a:pt x="213" y="305"/>
                </a:lnTo>
                <a:lnTo>
                  <a:pt x="213" y="285"/>
                </a:lnTo>
                <a:lnTo>
                  <a:pt x="231" y="279"/>
                </a:lnTo>
                <a:close/>
                <a:moveTo>
                  <a:pt x="485" y="273"/>
                </a:moveTo>
                <a:lnTo>
                  <a:pt x="499" y="276"/>
                </a:lnTo>
                <a:lnTo>
                  <a:pt x="517" y="281"/>
                </a:lnTo>
                <a:lnTo>
                  <a:pt x="517" y="301"/>
                </a:lnTo>
                <a:lnTo>
                  <a:pt x="499" y="297"/>
                </a:lnTo>
                <a:lnTo>
                  <a:pt x="485" y="293"/>
                </a:lnTo>
                <a:lnTo>
                  <a:pt x="485" y="273"/>
                </a:lnTo>
                <a:close/>
                <a:moveTo>
                  <a:pt x="263" y="269"/>
                </a:moveTo>
                <a:lnTo>
                  <a:pt x="263" y="289"/>
                </a:lnTo>
                <a:lnTo>
                  <a:pt x="253" y="293"/>
                </a:lnTo>
                <a:lnTo>
                  <a:pt x="248" y="294"/>
                </a:lnTo>
                <a:lnTo>
                  <a:pt x="242" y="296"/>
                </a:lnTo>
                <a:lnTo>
                  <a:pt x="242" y="275"/>
                </a:lnTo>
                <a:lnTo>
                  <a:pt x="248" y="273"/>
                </a:lnTo>
                <a:lnTo>
                  <a:pt x="253" y="272"/>
                </a:lnTo>
                <a:lnTo>
                  <a:pt x="263" y="269"/>
                </a:lnTo>
                <a:close/>
                <a:moveTo>
                  <a:pt x="437" y="260"/>
                </a:moveTo>
                <a:lnTo>
                  <a:pt x="470" y="269"/>
                </a:lnTo>
                <a:lnTo>
                  <a:pt x="470" y="289"/>
                </a:lnTo>
                <a:lnTo>
                  <a:pt x="437" y="282"/>
                </a:lnTo>
                <a:lnTo>
                  <a:pt x="437" y="260"/>
                </a:lnTo>
                <a:close/>
                <a:moveTo>
                  <a:pt x="574" y="259"/>
                </a:moveTo>
                <a:lnTo>
                  <a:pt x="594" y="264"/>
                </a:lnTo>
                <a:lnTo>
                  <a:pt x="594" y="283"/>
                </a:lnTo>
                <a:lnTo>
                  <a:pt x="574" y="277"/>
                </a:lnTo>
                <a:lnTo>
                  <a:pt x="574" y="259"/>
                </a:lnTo>
                <a:close/>
                <a:moveTo>
                  <a:pt x="295" y="258"/>
                </a:moveTo>
                <a:lnTo>
                  <a:pt x="295" y="280"/>
                </a:lnTo>
                <a:lnTo>
                  <a:pt x="273" y="286"/>
                </a:lnTo>
                <a:lnTo>
                  <a:pt x="273" y="265"/>
                </a:lnTo>
                <a:lnTo>
                  <a:pt x="284" y="261"/>
                </a:lnTo>
                <a:lnTo>
                  <a:pt x="295" y="258"/>
                </a:lnTo>
                <a:close/>
                <a:moveTo>
                  <a:pt x="391" y="248"/>
                </a:moveTo>
                <a:lnTo>
                  <a:pt x="421" y="256"/>
                </a:lnTo>
                <a:lnTo>
                  <a:pt x="421" y="277"/>
                </a:lnTo>
                <a:lnTo>
                  <a:pt x="391" y="270"/>
                </a:lnTo>
                <a:lnTo>
                  <a:pt x="391" y="248"/>
                </a:lnTo>
                <a:close/>
                <a:moveTo>
                  <a:pt x="324" y="248"/>
                </a:moveTo>
                <a:lnTo>
                  <a:pt x="324" y="270"/>
                </a:lnTo>
                <a:lnTo>
                  <a:pt x="305" y="276"/>
                </a:lnTo>
                <a:lnTo>
                  <a:pt x="305" y="254"/>
                </a:lnTo>
                <a:lnTo>
                  <a:pt x="324" y="248"/>
                </a:lnTo>
                <a:close/>
                <a:moveTo>
                  <a:pt x="532" y="246"/>
                </a:moveTo>
                <a:lnTo>
                  <a:pt x="559" y="254"/>
                </a:lnTo>
                <a:lnTo>
                  <a:pt x="559" y="274"/>
                </a:lnTo>
                <a:lnTo>
                  <a:pt x="532" y="267"/>
                </a:lnTo>
                <a:lnTo>
                  <a:pt x="532" y="246"/>
                </a:lnTo>
                <a:close/>
                <a:moveTo>
                  <a:pt x="231" y="239"/>
                </a:moveTo>
                <a:lnTo>
                  <a:pt x="231" y="259"/>
                </a:lnTo>
                <a:lnTo>
                  <a:pt x="213" y="265"/>
                </a:lnTo>
                <a:lnTo>
                  <a:pt x="213" y="246"/>
                </a:lnTo>
                <a:lnTo>
                  <a:pt x="231" y="239"/>
                </a:lnTo>
                <a:close/>
                <a:moveTo>
                  <a:pt x="485" y="233"/>
                </a:moveTo>
                <a:lnTo>
                  <a:pt x="499" y="237"/>
                </a:lnTo>
                <a:lnTo>
                  <a:pt x="517" y="241"/>
                </a:lnTo>
                <a:lnTo>
                  <a:pt x="517" y="262"/>
                </a:lnTo>
                <a:lnTo>
                  <a:pt x="499" y="257"/>
                </a:lnTo>
                <a:lnTo>
                  <a:pt x="485" y="253"/>
                </a:lnTo>
                <a:lnTo>
                  <a:pt x="485" y="233"/>
                </a:lnTo>
                <a:close/>
                <a:moveTo>
                  <a:pt x="263" y="227"/>
                </a:moveTo>
                <a:lnTo>
                  <a:pt x="263" y="248"/>
                </a:lnTo>
                <a:lnTo>
                  <a:pt x="253" y="251"/>
                </a:lnTo>
                <a:lnTo>
                  <a:pt x="250" y="253"/>
                </a:lnTo>
                <a:lnTo>
                  <a:pt x="245" y="254"/>
                </a:lnTo>
                <a:lnTo>
                  <a:pt x="242" y="256"/>
                </a:lnTo>
                <a:lnTo>
                  <a:pt x="242" y="235"/>
                </a:lnTo>
                <a:lnTo>
                  <a:pt x="245" y="234"/>
                </a:lnTo>
                <a:lnTo>
                  <a:pt x="250" y="233"/>
                </a:lnTo>
                <a:lnTo>
                  <a:pt x="253" y="230"/>
                </a:lnTo>
                <a:lnTo>
                  <a:pt x="263" y="227"/>
                </a:lnTo>
                <a:close/>
                <a:moveTo>
                  <a:pt x="574" y="221"/>
                </a:moveTo>
                <a:lnTo>
                  <a:pt x="594" y="227"/>
                </a:lnTo>
                <a:lnTo>
                  <a:pt x="594" y="246"/>
                </a:lnTo>
                <a:lnTo>
                  <a:pt x="574" y="240"/>
                </a:lnTo>
                <a:lnTo>
                  <a:pt x="574" y="221"/>
                </a:lnTo>
                <a:close/>
                <a:moveTo>
                  <a:pt x="437" y="218"/>
                </a:moveTo>
                <a:lnTo>
                  <a:pt x="470" y="228"/>
                </a:lnTo>
                <a:lnTo>
                  <a:pt x="470" y="249"/>
                </a:lnTo>
                <a:lnTo>
                  <a:pt x="437" y="240"/>
                </a:lnTo>
                <a:lnTo>
                  <a:pt x="437" y="218"/>
                </a:lnTo>
                <a:close/>
                <a:moveTo>
                  <a:pt x="295" y="216"/>
                </a:moveTo>
                <a:lnTo>
                  <a:pt x="295" y="237"/>
                </a:lnTo>
                <a:lnTo>
                  <a:pt x="284" y="241"/>
                </a:lnTo>
                <a:lnTo>
                  <a:pt x="273" y="245"/>
                </a:lnTo>
                <a:lnTo>
                  <a:pt x="273" y="224"/>
                </a:lnTo>
                <a:lnTo>
                  <a:pt x="284" y="220"/>
                </a:lnTo>
                <a:lnTo>
                  <a:pt x="295" y="216"/>
                </a:lnTo>
                <a:close/>
                <a:moveTo>
                  <a:pt x="532" y="207"/>
                </a:moveTo>
                <a:lnTo>
                  <a:pt x="559" y="216"/>
                </a:lnTo>
                <a:lnTo>
                  <a:pt x="559" y="236"/>
                </a:lnTo>
                <a:lnTo>
                  <a:pt x="532" y="227"/>
                </a:lnTo>
                <a:lnTo>
                  <a:pt x="532" y="207"/>
                </a:lnTo>
                <a:close/>
                <a:moveTo>
                  <a:pt x="391" y="205"/>
                </a:moveTo>
                <a:lnTo>
                  <a:pt x="421" y="214"/>
                </a:lnTo>
                <a:lnTo>
                  <a:pt x="421" y="236"/>
                </a:lnTo>
                <a:lnTo>
                  <a:pt x="391" y="227"/>
                </a:lnTo>
                <a:lnTo>
                  <a:pt x="391" y="205"/>
                </a:lnTo>
                <a:close/>
                <a:moveTo>
                  <a:pt x="324" y="205"/>
                </a:moveTo>
                <a:lnTo>
                  <a:pt x="324" y="227"/>
                </a:lnTo>
                <a:lnTo>
                  <a:pt x="305" y="234"/>
                </a:lnTo>
                <a:lnTo>
                  <a:pt x="305" y="213"/>
                </a:lnTo>
                <a:lnTo>
                  <a:pt x="324" y="205"/>
                </a:lnTo>
                <a:close/>
                <a:moveTo>
                  <a:pt x="231" y="199"/>
                </a:moveTo>
                <a:lnTo>
                  <a:pt x="231" y="220"/>
                </a:lnTo>
                <a:lnTo>
                  <a:pt x="213" y="226"/>
                </a:lnTo>
                <a:lnTo>
                  <a:pt x="213" y="206"/>
                </a:lnTo>
                <a:lnTo>
                  <a:pt x="231" y="199"/>
                </a:lnTo>
                <a:close/>
                <a:moveTo>
                  <a:pt x="485" y="192"/>
                </a:moveTo>
                <a:lnTo>
                  <a:pt x="499" y="197"/>
                </a:lnTo>
                <a:lnTo>
                  <a:pt x="517" y="202"/>
                </a:lnTo>
                <a:lnTo>
                  <a:pt x="517" y="223"/>
                </a:lnTo>
                <a:lnTo>
                  <a:pt x="499" y="217"/>
                </a:lnTo>
                <a:lnTo>
                  <a:pt x="485" y="213"/>
                </a:lnTo>
                <a:lnTo>
                  <a:pt x="485" y="192"/>
                </a:lnTo>
                <a:close/>
                <a:moveTo>
                  <a:pt x="263" y="187"/>
                </a:moveTo>
                <a:lnTo>
                  <a:pt x="263" y="207"/>
                </a:lnTo>
                <a:lnTo>
                  <a:pt x="253" y="211"/>
                </a:lnTo>
                <a:lnTo>
                  <a:pt x="250" y="213"/>
                </a:lnTo>
                <a:lnTo>
                  <a:pt x="245" y="214"/>
                </a:lnTo>
                <a:lnTo>
                  <a:pt x="242" y="215"/>
                </a:lnTo>
                <a:lnTo>
                  <a:pt x="242" y="194"/>
                </a:lnTo>
                <a:lnTo>
                  <a:pt x="245" y="193"/>
                </a:lnTo>
                <a:lnTo>
                  <a:pt x="250" y="192"/>
                </a:lnTo>
                <a:lnTo>
                  <a:pt x="253" y="190"/>
                </a:lnTo>
                <a:lnTo>
                  <a:pt x="263" y="187"/>
                </a:lnTo>
                <a:close/>
                <a:moveTo>
                  <a:pt x="574" y="182"/>
                </a:moveTo>
                <a:lnTo>
                  <a:pt x="594" y="189"/>
                </a:lnTo>
                <a:lnTo>
                  <a:pt x="594" y="207"/>
                </a:lnTo>
                <a:lnTo>
                  <a:pt x="574" y="201"/>
                </a:lnTo>
                <a:lnTo>
                  <a:pt x="574" y="182"/>
                </a:lnTo>
                <a:close/>
                <a:moveTo>
                  <a:pt x="437" y="177"/>
                </a:moveTo>
                <a:lnTo>
                  <a:pt x="470" y="188"/>
                </a:lnTo>
                <a:lnTo>
                  <a:pt x="470" y="209"/>
                </a:lnTo>
                <a:lnTo>
                  <a:pt x="437" y="199"/>
                </a:lnTo>
                <a:lnTo>
                  <a:pt x="437" y="177"/>
                </a:lnTo>
                <a:close/>
                <a:moveTo>
                  <a:pt x="295" y="175"/>
                </a:moveTo>
                <a:lnTo>
                  <a:pt x="295" y="195"/>
                </a:lnTo>
                <a:lnTo>
                  <a:pt x="273" y="204"/>
                </a:lnTo>
                <a:lnTo>
                  <a:pt x="273" y="182"/>
                </a:lnTo>
                <a:lnTo>
                  <a:pt x="284" y="178"/>
                </a:lnTo>
                <a:lnTo>
                  <a:pt x="295" y="175"/>
                </a:lnTo>
                <a:close/>
                <a:moveTo>
                  <a:pt x="532" y="167"/>
                </a:moveTo>
                <a:lnTo>
                  <a:pt x="559" y="177"/>
                </a:lnTo>
                <a:lnTo>
                  <a:pt x="559" y="197"/>
                </a:lnTo>
                <a:lnTo>
                  <a:pt x="532" y="187"/>
                </a:lnTo>
                <a:lnTo>
                  <a:pt x="532" y="167"/>
                </a:lnTo>
                <a:close/>
                <a:moveTo>
                  <a:pt x="391" y="163"/>
                </a:moveTo>
                <a:lnTo>
                  <a:pt x="421" y="173"/>
                </a:lnTo>
                <a:lnTo>
                  <a:pt x="421" y="194"/>
                </a:lnTo>
                <a:lnTo>
                  <a:pt x="391" y="185"/>
                </a:lnTo>
                <a:lnTo>
                  <a:pt x="391" y="163"/>
                </a:lnTo>
                <a:close/>
                <a:moveTo>
                  <a:pt x="324" y="163"/>
                </a:moveTo>
                <a:lnTo>
                  <a:pt x="324" y="185"/>
                </a:lnTo>
                <a:lnTo>
                  <a:pt x="305" y="192"/>
                </a:lnTo>
                <a:lnTo>
                  <a:pt x="305" y="170"/>
                </a:lnTo>
                <a:lnTo>
                  <a:pt x="324" y="163"/>
                </a:lnTo>
                <a:close/>
                <a:moveTo>
                  <a:pt x="231" y="157"/>
                </a:moveTo>
                <a:lnTo>
                  <a:pt x="231" y="178"/>
                </a:lnTo>
                <a:lnTo>
                  <a:pt x="223" y="181"/>
                </a:lnTo>
                <a:lnTo>
                  <a:pt x="213" y="186"/>
                </a:lnTo>
                <a:lnTo>
                  <a:pt x="213" y="165"/>
                </a:lnTo>
                <a:lnTo>
                  <a:pt x="223" y="162"/>
                </a:lnTo>
                <a:lnTo>
                  <a:pt x="231" y="157"/>
                </a:lnTo>
                <a:close/>
                <a:moveTo>
                  <a:pt x="485" y="151"/>
                </a:moveTo>
                <a:lnTo>
                  <a:pt x="499" y="156"/>
                </a:lnTo>
                <a:lnTo>
                  <a:pt x="517" y="162"/>
                </a:lnTo>
                <a:lnTo>
                  <a:pt x="517" y="182"/>
                </a:lnTo>
                <a:lnTo>
                  <a:pt x="499" y="177"/>
                </a:lnTo>
                <a:lnTo>
                  <a:pt x="485" y="171"/>
                </a:lnTo>
                <a:lnTo>
                  <a:pt x="485" y="151"/>
                </a:lnTo>
                <a:close/>
                <a:moveTo>
                  <a:pt x="263" y="144"/>
                </a:moveTo>
                <a:lnTo>
                  <a:pt x="263" y="165"/>
                </a:lnTo>
                <a:lnTo>
                  <a:pt x="258" y="167"/>
                </a:lnTo>
                <a:lnTo>
                  <a:pt x="253" y="169"/>
                </a:lnTo>
                <a:lnTo>
                  <a:pt x="250" y="170"/>
                </a:lnTo>
                <a:lnTo>
                  <a:pt x="245" y="173"/>
                </a:lnTo>
                <a:lnTo>
                  <a:pt x="242" y="174"/>
                </a:lnTo>
                <a:lnTo>
                  <a:pt x="242" y="153"/>
                </a:lnTo>
                <a:lnTo>
                  <a:pt x="245" y="152"/>
                </a:lnTo>
                <a:lnTo>
                  <a:pt x="250" y="150"/>
                </a:lnTo>
                <a:lnTo>
                  <a:pt x="253" y="148"/>
                </a:lnTo>
                <a:lnTo>
                  <a:pt x="258" y="146"/>
                </a:lnTo>
                <a:lnTo>
                  <a:pt x="263" y="144"/>
                </a:lnTo>
                <a:close/>
                <a:moveTo>
                  <a:pt x="437" y="134"/>
                </a:moveTo>
                <a:lnTo>
                  <a:pt x="470" y="145"/>
                </a:lnTo>
                <a:lnTo>
                  <a:pt x="470" y="167"/>
                </a:lnTo>
                <a:lnTo>
                  <a:pt x="437" y="156"/>
                </a:lnTo>
                <a:lnTo>
                  <a:pt x="437" y="134"/>
                </a:lnTo>
                <a:close/>
                <a:moveTo>
                  <a:pt x="295" y="131"/>
                </a:moveTo>
                <a:lnTo>
                  <a:pt x="295" y="153"/>
                </a:lnTo>
                <a:lnTo>
                  <a:pt x="273" y="162"/>
                </a:lnTo>
                <a:lnTo>
                  <a:pt x="273" y="140"/>
                </a:lnTo>
                <a:lnTo>
                  <a:pt x="295" y="131"/>
                </a:lnTo>
                <a:close/>
                <a:moveTo>
                  <a:pt x="391" y="119"/>
                </a:moveTo>
                <a:lnTo>
                  <a:pt x="421" y="129"/>
                </a:lnTo>
                <a:lnTo>
                  <a:pt x="421" y="151"/>
                </a:lnTo>
                <a:lnTo>
                  <a:pt x="391" y="141"/>
                </a:lnTo>
                <a:lnTo>
                  <a:pt x="391" y="119"/>
                </a:lnTo>
                <a:close/>
                <a:moveTo>
                  <a:pt x="324" y="119"/>
                </a:moveTo>
                <a:lnTo>
                  <a:pt x="324" y="141"/>
                </a:lnTo>
                <a:lnTo>
                  <a:pt x="305" y="148"/>
                </a:lnTo>
                <a:lnTo>
                  <a:pt x="305" y="127"/>
                </a:lnTo>
                <a:lnTo>
                  <a:pt x="324" y="119"/>
                </a:lnTo>
                <a:close/>
                <a:moveTo>
                  <a:pt x="336" y="83"/>
                </a:moveTo>
                <a:lnTo>
                  <a:pt x="208" y="134"/>
                </a:lnTo>
                <a:lnTo>
                  <a:pt x="208" y="484"/>
                </a:lnTo>
                <a:lnTo>
                  <a:pt x="336" y="461"/>
                </a:lnTo>
                <a:lnTo>
                  <a:pt x="336" y="83"/>
                </a:lnTo>
                <a:close/>
                <a:moveTo>
                  <a:pt x="362" y="82"/>
                </a:moveTo>
                <a:lnTo>
                  <a:pt x="362" y="461"/>
                </a:lnTo>
                <a:lnTo>
                  <a:pt x="604" y="494"/>
                </a:lnTo>
                <a:lnTo>
                  <a:pt x="604" y="165"/>
                </a:lnTo>
                <a:lnTo>
                  <a:pt x="362" y="82"/>
                </a:lnTo>
                <a:close/>
                <a:moveTo>
                  <a:pt x="336" y="36"/>
                </a:moveTo>
                <a:lnTo>
                  <a:pt x="273" y="70"/>
                </a:lnTo>
                <a:lnTo>
                  <a:pt x="273" y="82"/>
                </a:lnTo>
                <a:lnTo>
                  <a:pt x="336" y="56"/>
                </a:lnTo>
                <a:lnTo>
                  <a:pt x="336" y="36"/>
                </a:lnTo>
                <a:close/>
                <a:moveTo>
                  <a:pt x="362" y="34"/>
                </a:moveTo>
                <a:lnTo>
                  <a:pt x="362" y="56"/>
                </a:lnTo>
                <a:lnTo>
                  <a:pt x="453" y="86"/>
                </a:lnTo>
                <a:lnTo>
                  <a:pt x="453" y="71"/>
                </a:lnTo>
                <a:lnTo>
                  <a:pt x="362" y="34"/>
                </a:lnTo>
                <a:close/>
                <a:moveTo>
                  <a:pt x="348" y="0"/>
                </a:moveTo>
                <a:lnTo>
                  <a:pt x="362" y="6"/>
                </a:lnTo>
                <a:lnTo>
                  <a:pt x="471" y="50"/>
                </a:lnTo>
                <a:lnTo>
                  <a:pt x="478" y="53"/>
                </a:lnTo>
                <a:lnTo>
                  <a:pt x="478" y="95"/>
                </a:lnTo>
                <a:lnTo>
                  <a:pt x="622" y="144"/>
                </a:lnTo>
                <a:lnTo>
                  <a:pt x="630" y="147"/>
                </a:lnTo>
                <a:lnTo>
                  <a:pt x="630" y="497"/>
                </a:lnTo>
                <a:lnTo>
                  <a:pt x="693" y="506"/>
                </a:lnTo>
                <a:lnTo>
                  <a:pt x="703" y="507"/>
                </a:lnTo>
                <a:lnTo>
                  <a:pt x="703" y="690"/>
                </a:lnTo>
                <a:lnTo>
                  <a:pt x="678" y="690"/>
                </a:lnTo>
                <a:lnTo>
                  <a:pt x="678" y="530"/>
                </a:lnTo>
                <a:lnTo>
                  <a:pt x="362" y="486"/>
                </a:lnTo>
                <a:lnTo>
                  <a:pt x="362" y="690"/>
                </a:lnTo>
                <a:lnTo>
                  <a:pt x="336" y="690"/>
                </a:lnTo>
                <a:lnTo>
                  <a:pt x="336" y="487"/>
                </a:lnTo>
                <a:lnTo>
                  <a:pt x="99" y="529"/>
                </a:lnTo>
                <a:lnTo>
                  <a:pt x="99" y="690"/>
                </a:lnTo>
                <a:lnTo>
                  <a:pt x="74" y="690"/>
                </a:lnTo>
                <a:lnTo>
                  <a:pt x="74" y="508"/>
                </a:lnTo>
                <a:lnTo>
                  <a:pt x="84" y="506"/>
                </a:lnTo>
                <a:lnTo>
                  <a:pt x="183" y="488"/>
                </a:lnTo>
                <a:lnTo>
                  <a:pt x="183" y="118"/>
                </a:lnTo>
                <a:lnTo>
                  <a:pt x="191" y="115"/>
                </a:lnTo>
                <a:lnTo>
                  <a:pt x="248" y="92"/>
                </a:lnTo>
                <a:lnTo>
                  <a:pt x="248" y="54"/>
                </a:lnTo>
                <a:lnTo>
                  <a:pt x="254" y="51"/>
                </a:lnTo>
                <a:lnTo>
                  <a:pt x="336" y="6"/>
                </a:lnTo>
                <a:lnTo>
                  <a:pt x="348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4" name="Freeform 14099"/>
          <p:cNvSpPr>
            <a:spLocks noChangeAspect="1" noEditPoints="1"/>
          </p:cNvSpPr>
          <p:nvPr/>
        </p:nvSpPr>
        <p:spPr bwMode="auto">
          <a:xfrm>
            <a:off x="4314030" y="1124480"/>
            <a:ext cx="596282" cy="604021"/>
          </a:xfrm>
          <a:custGeom>
            <a:avLst/>
            <a:gdLst/>
            <a:ahLst/>
            <a:cxnLst>
              <a:cxn ang="0">
                <a:pos x="606" y="647"/>
              </a:cxn>
              <a:cxn ang="0">
                <a:pos x="153" y="647"/>
              </a:cxn>
              <a:cxn ang="0">
                <a:pos x="666" y="627"/>
              </a:cxn>
              <a:cxn ang="0">
                <a:pos x="202" y="624"/>
              </a:cxn>
              <a:cxn ang="0">
                <a:pos x="470" y="544"/>
              </a:cxn>
              <a:cxn ang="0">
                <a:pos x="391" y="538"/>
              </a:cxn>
              <a:cxn ang="0">
                <a:pos x="202" y="551"/>
              </a:cxn>
              <a:cxn ang="0">
                <a:pos x="559" y="448"/>
              </a:cxn>
              <a:cxn ang="0">
                <a:pos x="231" y="441"/>
              </a:cxn>
              <a:cxn ang="0">
                <a:pos x="263" y="457"/>
              </a:cxn>
              <a:cxn ang="0">
                <a:pos x="253" y="437"/>
              </a:cxn>
              <a:cxn ang="0">
                <a:pos x="295" y="450"/>
              </a:cxn>
              <a:cxn ang="0">
                <a:pos x="324" y="423"/>
              </a:cxn>
              <a:cxn ang="0">
                <a:pos x="574" y="411"/>
              </a:cxn>
              <a:cxn ang="0">
                <a:pos x="213" y="425"/>
              </a:cxn>
              <a:cxn ang="0">
                <a:pos x="485" y="396"/>
              </a:cxn>
              <a:cxn ang="0">
                <a:pos x="245" y="398"/>
              </a:cxn>
              <a:cxn ang="0">
                <a:pos x="437" y="387"/>
              </a:cxn>
              <a:cxn ang="0">
                <a:pos x="421" y="405"/>
              </a:cxn>
              <a:cxn ang="0">
                <a:pos x="594" y="377"/>
              </a:cxn>
              <a:cxn ang="0">
                <a:pos x="231" y="359"/>
              </a:cxn>
              <a:cxn ang="0">
                <a:pos x="517" y="381"/>
              </a:cxn>
              <a:cxn ang="0">
                <a:pos x="242" y="378"/>
              </a:cxn>
              <a:cxn ang="0">
                <a:pos x="437" y="366"/>
              </a:cxn>
              <a:cxn ang="0">
                <a:pos x="574" y="335"/>
              </a:cxn>
              <a:cxn ang="0">
                <a:pos x="391" y="334"/>
              </a:cxn>
              <a:cxn ang="0">
                <a:pos x="532" y="345"/>
              </a:cxn>
              <a:cxn ang="0">
                <a:pos x="485" y="315"/>
              </a:cxn>
              <a:cxn ang="0">
                <a:pos x="253" y="334"/>
              </a:cxn>
              <a:cxn ang="0">
                <a:pos x="470" y="331"/>
              </a:cxn>
              <a:cxn ang="0">
                <a:pos x="574" y="296"/>
              </a:cxn>
              <a:cxn ang="0">
                <a:pos x="391" y="292"/>
              </a:cxn>
              <a:cxn ang="0">
                <a:pos x="532" y="305"/>
              </a:cxn>
              <a:cxn ang="0">
                <a:pos x="499" y="276"/>
              </a:cxn>
              <a:cxn ang="0">
                <a:pos x="248" y="294"/>
              </a:cxn>
              <a:cxn ang="0">
                <a:pos x="437" y="282"/>
              </a:cxn>
              <a:cxn ang="0">
                <a:pos x="273" y="286"/>
              </a:cxn>
              <a:cxn ang="0">
                <a:pos x="324" y="248"/>
              </a:cxn>
              <a:cxn ang="0">
                <a:pos x="532" y="246"/>
              </a:cxn>
              <a:cxn ang="0">
                <a:pos x="517" y="262"/>
              </a:cxn>
              <a:cxn ang="0">
                <a:pos x="242" y="256"/>
              </a:cxn>
              <a:cxn ang="0">
                <a:pos x="574" y="240"/>
              </a:cxn>
              <a:cxn ang="0">
                <a:pos x="284" y="241"/>
              </a:cxn>
              <a:cxn ang="0">
                <a:pos x="532" y="207"/>
              </a:cxn>
              <a:cxn ang="0">
                <a:pos x="305" y="213"/>
              </a:cxn>
              <a:cxn ang="0">
                <a:pos x="517" y="202"/>
              </a:cxn>
              <a:cxn ang="0">
                <a:pos x="245" y="214"/>
              </a:cxn>
              <a:cxn ang="0">
                <a:pos x="594" y="207"/>
              </a:cxn>
              <a:cxn ang="0">
                <a:pos x="295" y="195"/>
              </a:cxn>
              <a:cxn ang="0">
                <a:pos x="532" y="167"/>
              </a:cxn>
              <a:cxn ang="0">
                <a:pos x="305" y="170"/>
              </a:cxn>
              <a:cxn ang="0">
                <a:pos x="485" y="151"/>
              </a:cxn>
              <a:cxn ang="0">
                <a:pos x="258" y="167"/>
              </a:cxn>
              <a:cxn ang="0">
                <a:pos x="258" y="146"/>
              </a:cxn>
              <a:cxn ang="0">
                <a:pos x="273" y="162"/>
              </a:cxn>
              <a:cxn ang="0">
                <a:pos x="324" y="141"/>
              </a:cxn>
              <a:cxn ang="0">
                <a:pos x="362" y="82"/>
              </a:cxn>
              <a:cxn ang="0">
                <a:pos x="336" y="36"/>
              </a:cxn>
              <a:cxn ang="0">
                <a:pos x="478" y="53"/>
              </a:cxn>
              <a:cxn ang="0">
                <a:pos x="678" y="530"/>
              </a:cxn>
              <a:cxn ang="0">
                <a:pos x="84" y="506"/>
              </a:cxn>
            </a:cxnLst>
            <a:rect l="0" t="0" r="r" b="b"/>
            <a:pathLst>
              <a:path w="778" h="772">
                <a:moveTo>
                  <a:pt x="0" y="733"/>
                </a:moveTo>
                <a:lnTo>
                  <a:pt x="778" y="733"/>
                </a:lnTo>
                <a:lnTo>
                  <a:pt x="778" y="772"/>
                </a:lnTo>
                <a:lnTo>
                  <a:pt x="0" y="772"/>
                </a:lnTo>
                <a:lnTo>
                  <a:pt x="0" y="733"/>
                </a:lnTo>
                <a:close/>
                <a:moveTo>
                  <a:pt x="391" y="644"/>
                </a:moveTo>
                <a:lnTo>
                  <a:pt x="470" y="645"/>
                </a:lnTo>
                <a:lnTo>
                  <a:pt x="543" y="646"/>
                </a:lnTo>
                <a:lnTo>
                  <a:pt x="606" y="647"/>
                </a:lnTo>
                <a:lnTo>
                  <a:pt x="666" y="648"/>
                </a:lnTo>
                <a:lnTo>
                  <a:pt x="666" y="671"/>
                </a:lnTo>
                <a:lnTo>
                  <a:pt x="391" y="671"/>
                </a:lnTo>
                <a:lnTo>
                  <a:pt x="391" y="644"/>
                </a:lnTo>
                <a:close/>
                <a:moveTo>
                  <a:pt x="317" y="644"/>
                </a:moveTo>
                <a:lnTo>
                  <a:pt x="317" y="671"/>
                </a:lnTo>
                <a:lnTo>
                  <a:pt x="107" y="671"/>
                </a:lnTo>
                <a:lnTo>
                  <a:pt x="107" y="648"/>
                </a:lnTo>
                <a:lnTo>
                  <a:pt x="153" y="647"/>
                </a:lnTo>
                <a:lnTo>
                  <a:pt x="202" y="646"/>
                </a:lnTo>
                <a:lnTo>
                  <a:pt x="256" y="645"/>
                </a:lnTo>
                <a:lnTo>
                  <a:pt x="317" y="644"/>
                </a:lnTo>
                <a:close/>
                <a:moveTo>
                  <a:pt x="391" y="591"/>
                </a:moveTo>
                <a:lnTo>
                  <a:pt x="470" y="596"/>
                </a:lnTo>
                <a:lnTo>
                  <a:pt x="543" y="600"/>
                </a:lnTo>
                <a:lnTo>
                  <a:pt x="606" y="603"/>
                </a:lnTo>
                <a:lnTo>
                  <a:pt x="666" y="605"/>
                </a:lnTo>
                <a:lnTo>
                  <a:pt x="666" y="627"/>
                </a:lnTo>
                <a:lnTo>
                  <a:pt x="606" y="626"/>
                </a:lnTo>
                <a:lnTo>
                  <a:pt x="543" y="624"/>
                </a:lnTo>
                <a:lnTo>
                  <a:pt x="470" y="622"/>
                </a:lnTo>
                <a:lnTo>
                  <a:pt x="391" y="618"/>
                </a:lnTo>
                <a:lnTo>
                  <a:pt x="391" y="591"/>
                </a:lnTo>
                <a:close/>
                <a:moveTo>
                  <a:pt x="317" y="591"/>
                </a:moveTo>
                <a:lnTo>
                  <a:pt x="317" y="618"/>
                </a:lnTo>
                <a:lnTo>
                  <a:pt x="256" y="622"/>
                </a:lnTo>
                <a:lnTo>
                  <a:pt x="202" y="624"/>
                </a:lnTo>
                <a:lnTo>
                  <a:pt x="153" y="626"/>
                </a:lnTo>
                <a:lnTo>
                  <a:pt x="107" y="627"/>
                </a:lnTo>
                <a:lnTo>
                  <a:pt x="107" y="605"/>
                </a:lnTo>
                <a:lnTo>
                  <a:pt x="153" y="603"/>
                </a:lnTo>
                <a:lnTo>
                  <a:pt x="202" y="600"/>
                </a:lnTo>
                <a:lnTo>
                  <a:pt x="256" y="596"/>
                </a:lnTo>
                <a:lnTo>
                  <a:pt x="317" y="591"/>
                </a:lnTo>
                <a:close/>
                <a:moveTo>
                  <a:pt x="391" y="538"/>
                </a:moveTo>
                <a:lnTo>
                  <a:pt x="470" y="544"/>
                </a:lnTo>
                <a:lnTo>
                  <a:pt x="543" y="551"/>
                </a:lnTo>
                <a:lnTo>
                  <a:pt x="606" y="556"/>
                </a:lnTo>
                <a:lnTo>
                  <a:pt x="666" y="562"/>
                </a:lnTo>
                <a:lnTo>
                  <a:pt x="666" y="584"/>
                </a:lnTo>
                <a:lnTo>
                  <a:pt x="606" y="579"/>
                </a:lnTo>
                <a:lnTo>
                  <a:pt x="543" y="575"/>
                </a:lnTo>
                <a:lnTo>
                  <a:pt x="470" y="570"/>
                </a:lnTo>
                <a:lnTo>
                  <a:pt x="391" y="565"/>
                </a:lnTo>
                <a:lnTo>
                  <a:pt x="391" y="538"/>
                </a:lnTo>
                <a:close/>
                <a:moveTo>
                  <a:pt x="317" y="538"/>
                </a:moveTo>
                <a:lnTo>
                  <a:pt x="317" y="565"/>
                </a:lnTo>
                <a:lnTo>
                  <a:pt x="256" y="570"/>
                </a:lnTo>
                <a:lnTo>
                  <a:pt x="202" y="575"/>
                </a:lnTo>
                <a:lnTo>
                  <a:pt x="153" y="579"/>
                </a:lnTo>
                <a:lnTo>
                  <a:pt x="107" y="584"/>
                </a:lnTo>
                <a:lnTo>
                  <a:pt x="107" y="562"/>
                </a:lnTo>
                <a:lnTo>
                  <a:pt x="153" y="556"/>
                </a:lnTo>
                <a:lnTo>
                  <a:pt x="202" y="551"/>
                </a:lnTo>
                <a:lnTo>
                  <a:pt x="256" y="544"/>
                </a:lnTo>
                <a:lnTo>
                  <a:pt x="317" y="538"/>
                </a:lnTo>
                <a:close/>
                <a:moveTo>
                  <a:pt x="574" y="450"/>
                </a:moveTo>
                <a:lnTo>
                  <a:pt x="594" y="452"/>
                </a:lnTo>
                <a:lnTo>
                  <a:pt x="594" y="472"/>
                </a:lnTo>
                <a:lnTo>
                  <a:pt x="574" y="470"/>
                </a:lnTo>
                <a:lnTo>
                  <a:pt x="574" y="450"/>
                </a:lnTo>
                <a:close/>
                <a:moveTo>
                  <a:pt x="532" y="444"/>
                </a:moveTo>
                <a:lnTo>
                  <a:pt x="559" y="448"/>
                </a:lnTo>
                <a:lnTo>
                  <a:pt x="559" y="468"/>
                </a:lnTo>
                <a:lnTo>
                  <a:pt x="532" y="463"/>
                </a:lnTo>
                <a:lnTo>
                  <a:pt x="532" y="444"/>
                </a:lnTo>
                <a:close/>
                <a:moveTo>
                  <a:pt x="231" y="441"/>
                </a:moveTo>
                <a:lnTo>
                  <a:pt x="231" y="462"/>
                </a:lnTo>
                <a:lnTo>
                  <a:pt x="213" y="465"/>
                </a:lnTo>
                <a:lnTo>
                  <a:pt x="213" y="446"/>
                </a:lnTo>
                <a:lnTo>
                  <a:pt x="223" y="444"/>
                </a:lnTo>
                <a:lnTo>
                  <a:pt x="231" y="441"/>
                </a:lnTo>
                <a:close/>
                <a:moveTo>
                  <a:pt x="485" y="436"/>
                </a:moveTo>
                <a:lnTo>
                  <a:pt x="499" y="438"/>
                </a:lnTo>
                <a:lnTo>
                  <a:pt x="517" y="441"/>
                </a:lnTo>
                <a:lnTo>
                  <a:pt x="517" y="461"/>
                </a:lnTo>
                <a:lnTo>
                  <a:pt x="499" y="459"/>
                </a:lnTo>
                <a:lnTo>
                  <a:pt x="485" y="457"/>
                </a:lnTo>
                <a:lnTo>
                  <a:pt x="485" y="436"/>
                </a:lnTo>
                <a:close/>
                <a:moveTo>
                  <a:pt x="263" y="435"/>
                </a:moveTo>
                <a:lnTo>
                  <a:pt x="263" y="457"/>
                </a:lnTo>
                <a:lnTo>
                  <a:pt x="258" y="458"/>
                </a:lnTo>
                <a:lnTo>
                  <a:pt x="253" y="458"/>
                </a:lnTo>
                <a:lnTo>
                  <a:pt x="250" y="459"/>
                </a:lnTo>
                <a:lnTo>
                  <a:pt x="245" y="460"/>
                </a:lnTo>
                <a:lnTo>
                  <a:pt x="242" y="460"/>
                </a:lnTo>
                <a:lnTo>
                  <a:pt x="242" y="439"/>
                </a:lnTo>
                <a:lnTo>
                  <a:pt x="245" y="439"/>
                </a:lnTo>
                <a:lnTo>
                  <a:pt x="250" y="438"/>
                </a:lnTo>
                <a:lnTo>
                  <a:pt x="253" y="437"/>
                </a:lnTo>
                <a:lnTo>
                  <a:pt x="258" y="436"/>
                </a:lnTo>
                <a:lnTo>
                  <a:pt x="263" y="435"/>
                </a:lnTo>
                <a:close/>
                <a:moveTo>
                  <a:pt x="437" y="429"/>
                </a:moveTo>
                <a:lnTo>
                  <a:pt x="470" y="434"/>
                </a:lnTo>
                <a:lnTo>
                  <a:pt x="470" y="455"/>
                </a:lnTo>
                <a:lnTo>
                  <a:pt x="437" y="450"/>
                </a:lnTo>
                <a:lnTo>
                  <a:pt x="437" y="429"/>
                </a:lnTo>
                <a:close/>
                <a:moveTo>
                  <a:pt x="295" y="428"/>
                </a:moveTo>
                <a:lnTo>
                  <a:pt x="295" y="450"/>
                </a:lnTo>
                <a:lnTo>
                  <a:pt x="273" y="455"/>
                </a:lnTo>
                <a:lnTo>
                  <a:pt x="273" y="433"/>
                </a:lnTo>
                <a:lnTo>
                  <a:pt x="295" y="428"/>
                </a:lnTo>
                <a:close/>
                <a:moveTo>
                  <a:pt x="391" y="423"/>
                </a:moveTo>
                <a:lnTo>
                  <a:pt x="421" y="427"/>
                </a:lnTo>
                <a:lnTo>
                  <a:pt x="421" y="448"/>
                </a:lnTo>
                <a:lnTo>
                  <a:pt x="391" y="445"/>
                </a:lnTo>
                <a:lnTo>
                  <a:pt x="391" y="423"/>
                </a:lnTo>
                <a:close/>
                <a:moveTo>
                  <a:pt x="324" y="423"/>
                </a:moveTo>
                <a:lnTo>
                  <a:pt x="324" y="445"/>
                </a:lnTo>
                <a:lnTo>
                  <a:pt x="305" y="448"/>
                </a:lnTo>
                <a:lnTo>
                  <a:pt x="305" y="426"/>
                </a:lnTo>
                <a:lnTo>
                  <a:pt x="324" y="423"/>
                </a:lnTo>
                <a:close/>
                <a:moveTo>
                  <a:pt x="574" y="411"/>
                </a:moveTo>
                <a:lnTo>
                  <a:pt x="594" y="414"/>
                </a:lnTo>
                <a:lnTo>
                  <a:pt x="594" y="434"/>
                </a:lnTo>
                <a:lnTo>
                  <a:pt x="574" y="430"/>
                </a:lnTo>
                <a:lnTo>
                  <a:pt x="574" y="411"/>
                </a:lnTo>
                <a:close/>
                <a:moveTo>
                  <a:pt x="532" y="403"/>
                </a:moveTo>
                <a:lnTo>
                  <a:pt x="559" y="409"/>
                </a:lnTo>
                <a:lnTo>
                  <a:pt x="559" y="428"/>
                </a:lnTo>
                <a:lnTo>
                  <a:pt x="532" y="423"/>
                </a:lnTo>
                <a:lnTo>
                  <a:pt x="532" y="403"/>
                </a:lnTo>
                <a:close/>
                <a:moveTo>
                  <a:pt x="231" y="401"/>
                </a:moveTo>
                <a:lnTo>
                  <a:pt x="231" y="421"/>
                </a:lnTo>
                <a:lnTo>
                  <a:pt x="223" y="423"/>
                </a:lnTo>
                <a:lnTo>
                  <a:pt x="213" y="425"/>
                </a:lnTo>
                <a:lnTo>
                  <a:pt x="213" y="405"/>
                </a:lnTo>
                <a:lnTo>
                  <a:pt x="231" y="401"/>
                </a:lnTo>
                <a:close/>
                <a:moveTo>
                  <a:pt x="485" y="396"/>
                </a:moveTo>
                <a:lnTo>
                  <a:pt x="499" y="398"/>
                </a:lnTo>
                <a:lnTo>
                  <a:pt x="517" y="401"/>
                </a:lnTo>
                <a:lnTo>
                  <a:pt x="517" y="421"/>
                </a:lnTo>
                <a:lnTo>
                  <a:pt x="499" y="418"/>
                </a:lnTo>
                <a:lnTo>
                  <a:pt x="485" y="415"/>
                </a:lnTo>
                <a:lnTo>
                  <a:pt x="485" y="396"/>
                </a:lnTo>
                <a:close/>
                <a:moveTo>
                  <a:pt x="263" y="393"/>
                </a:moveTo>
                <a:lnTo>
                  <a:pt x="263" y="414"/>
                </a:lnTo>
                <a:lnTo>
                  <a:pt x="258" y="415"/>
                </a:lnTo>
                <a:lnTo>
                  <a:pt x="253" y="416"/>
                </a:lnTo>
                <a:lnTo>
                  <a:pt x="250" y="417"/>
                </a:lnTo>
                <a:lnTo>
                  <a:pt x="245" y="417"/>
                </a:lnTo>
                <a:lnTo>
                  <a:pt x="242" y="418"/>
                </a:lnTo>
                <a:lnTo>
                  <a:pt x="242" y="398"/>
                </a:lnTo>
                <a:lnTo>
                  <a:pt x="245" y="398"/>
                </a:lnTo>
                <a:lnTo>
                  <a:pt x="250" y="397"/>
                </a:lnTo>
                <a:lnTo>
                  <a:pt x="253" y="396"/>
                </a:lnTo>
                <a:lnTo>
                  <a:pt x="258" y="394"/>
                </a:lnTo>
                <a:lnTo>
                  <a:pt x="263" y="393"/>
                </a:lnTo>
                <a:close/>
                <a:moveTo>
                  <a:pt x="437" y="387"/>
                </a:moveTo>
                <a:lnTo>
                  <a:pt x="470" y="392"/>
                </a:lnTo>
                <a:lnTo>
                  <a:pt x="470" y="413"/>
                </a:lnTo>
                <a:lnTo>
                  <a:pt x="437" y="408"/>
                </a:lnTo>
                <a:lnTo>
                  <a:pt x="437" y="387"/>
                </a:lnTo>
                <a:close/>
                <a:moveTo>
                  <a:pt x="295" y="386"/>
                </a:moveTo>
                <a:lnTo>
                  <a:pt x="295" y="406"/>
                </a:lnTo>
                <a:lnTo>
                  <a:pt x="284" y="410"/>
                </a:lnTo>
                <a:lnTo>
                  <a:pt x="273" y="412"/>
                </a:lnTo>
                <a:lnTo>
                  <a:pt x="273" y="390"/>
                </a:lnTo>
                <a:lnTo>
                  <a:pt x="295" y="386"/>
                </a:lnTo>
                <a:close/>
                <a:moveTo>
                  <a:pt x="391" y="378"/>
                </a:moveTo>
                <a:lnTo>
                  <a:pt x="421" y="383"/>
                </a:lnTo>
                <a:lnTo>
                  <a:pt x="421" y="405"/>
                </a:lnTo>
                <a:lnTo>
                  <a:pt x="391" y="400"/>
                </a:lnTo>
                <a:lnTo>
                  <a:pt x="391" y="378"/>
                </a:lnTo>
                <a:close/>
                <a:moveTo>
                  <a:pt x="324" y="378"/>
                </a:moveTo>
                <a:lnTo>
                  <a:pt x="324" y="400"/>
                </a:lnTo>
                <a:lnTo>
                  <a:pt x="305" y="404"/>
                </a:lnTo>
                <a:lnTo>
                  <a:pt x="305" y="383"/>
                </a:lnTo>
                <a:lnTo>
                  <a:pt x="324" y="378"/>
                </a:lnTo>
                <a:close/>
                <a:moveTo>
                  <a:pt x="574" y="373"/>
                </a:moveTo>
                <a:lnTo>
                  <a:pt x="594" y="377"/>
                </a:lnTo>
                <a:lnTo>
                  <a:pt x="594" y="396"/>
                </a:lnTo>
                <a:lnTo>
                  <a:pt x="574" y="392"/>
                </a:lnTo>
                <a:lnTo>
                  <a:pt x="574" y="373"/>
                </a:lnTo>
                <a:close/>
                <a:moveTo>
                  <a:pt x="532" y="364"/>
                </a:moveTo>
                <a:lnTo>
                  <a:pt x="559" y="369"/>
                </a:lnTo>
                <a:lnTo>
                  <a:pt x="559" y="389"/>
                </a:lnTo>
                <a:lnTo>
                  <a:pt x="532" y="383"/>
                </a:lnTo>
                <a:lnTo>
                  <a:pt x="532" y="364"/>
                </a:lnTo>
                <a:close/>
                <a:moveTo>
                  <a:pt x="231" y="359"/>
                </a:moveTo>
                <a:lnTo>
                  <a:pt x="231" y="380"/>
                </a:lnTo>
                <a:lnTo>
                  <a:pt x="223" y="383"/>
                </a:lnTo>
                <a:lnTo>
                  <a:pt x="213" y="386"/>
                </a:lnTo>
                <a:lnTo>
                  <a:pt x="213" y="365"/>
                </a:lnTo>
                <a:lnTo>
                  <a:pt x="231" y="359"/>
                </a:lnTo>
                <a:close/>
                <a:moveTo>
                  <a:pt x="485" y="354"/>
                </a:moveTo>
                <a:lnTo>
                  <a:pt x="499" y="357"/>
                </a:lnTo>
                <a:lnTo>
                  <a:pt x="517" y="361"/>
                </a:lnTo>
                <a:lnTo>
                  <a:pt x="517" y="381"/>
                </a:lnTo>
                <a:lnTo>
                  <a:pt x="499" y="378"/>
                </a:lnTo>
                <a:lnTo>
                  <a:pt x="485" y="375"/>
                </a:lnTo>
                <a:lnTo>
                  <a:pt x="485" y="354"/>
                </a:lnTo>
                <a:close/>
                <a:moveTo>
                  <a:pt x="263" y="352"/>
                </a:moveTo>
                <a:lnTo>
                  <a:pt x="263" y="373"/>
                </a:lnTo>
                <a:lnTo>
                  <a:pt x="258" y="374"/>
                </a:lnTo>
                <a:lnTo>
                  <a:pt x="253" y="375"/>
                </a:lnTo>
                <a:lnTo>
                  <a:pt x="248" y="377"/>
                </a:lnTo>
                <a:lnTo>
                  <a:pt x="242" y="378"/>
                </a:lnTo>
                <a:lnTo>
                  <a:pt x="242" y="357"/>
                </a:lnTo>
                <a:lnTo>
                  <a:pt x="248" y="356"/>
                </a:lnTo>
                <a:lnTo>
                  <a:pt x="253" y="354"/>
                </a:lnTo>
                <a:lnTo>
                  <a:pt x="258" y="353"/>
                </a:lnTo>
                <a:lnTo>
                  <a:pt x="263" y="352"/>
                </a:lnTo>
                <a:close/>
                <a:moveTo>
                  <a:pt x="437" y="344"/>
                </a:moveTo>
                <a:lnTo>
                  <a:pt x="470" y="351"/>
                </a:lnTo>
                <a:lnTo>
                  <a:pt x="470" y="371"/>
                </a:lnTo>
                <a:lnTo>
                  <a:pt x="437" y="366"/>
                </a:lnTo>
                <a:lnTo>
                  <a:pt x="437" y="344"/>
                </a:lnTo>
                <a:close/>
                <a:moveTo>
                  <a:pt x="295" y="343"/>
                </a:moveTo>
                <a:lnTo>
                  <a:pt x="295" y="365"/>
                </a:lnTo>
                <a:lnTo>
                  <a:pt x="284" y="367"/>
                </a:lnTo>
                <a:lnTo>
                  <a:pt x="273" y="370"/>
                </a:lnTo>
                <a:lnTo>
                  <a:pt x="273" y="349"/>
                </a:lnTo>
                <a:lnTo>
                  <a:pt x="284" y="346"/>
                </a:lnTo>
                <a:lnTo>
                  <a:pt x="295" y="343"/>
                </a:lnTo>
                <a:close/>
                <a:moveTo>
                  <a:pt x="574" y="335"/>
                </a:moveTo>
                <a:lnTo>
                  <a:pt x="594" y="340"/>
                </a:lnTo>
                <a:lnTo>
                  <a:pt x="594" y="358"/>
                </a:lnTo>
                <a:lnTo>
                  <a:pt x="574" y="354"/>
                </a:lnTo>
                <a:lnTo>
                  <a:pt x="574" y="335"/>
                </a:lnTo>
                <a:close/>
                <a:moveTo>
                  <a:pt x="391" y="334"/>
                </a:moveTo>
                <a:lnTo>
                  <a:pt x="421" y="341"/>
                </a:lnTo>
                <a:lnTo>
                  <a:pt x="421" y="363"/>
                </a:lnTo>
                <a:lnTo>
                  <a:pt x="391" y="356"/>
                </a:lnTo>
                <a:lnTo>
                  <a:pt x="391" y="334"/>
                </a:lnTo>
                <a:close/>
                <a:moveTo>
                  <a:pt x="324" y="334"/>
                </a:moveTo>
                <a:lnTo>
                  <a:pt x="324" y="357"/>
                </a:lnTo>
                <a:lnTo>
                  <a:pt x="305" y="362"/>
                </a:lnTo>
                <a:lnTo>
                  <a:pt x="305" y="340"/>
                </a:lnTo>
                <a:lnTo>
                  <a:pt x="324" y="334"/>
                </a:lnTo>
                <a:close/>
                <a:moveTo>
                  <a:pt x="532" y="326"/>
                </a:moveTo>
                <a:lnTo>
                  <a:pt x="559" y="331"/>
                </a:lnTo>
                <a:lnTo>
                  <a:pt x="559" y="351"/>
                </a:lnTo>
                <a:lnTo>
                  <a:pt x="532" y="345"/>
                </a:lnTo>
                <a:lnTo>
                  <a:pt x="532" y="326"/>
                </a:lnTo>
                <a:close/>
                <a:moveTo>
                  <a:pt x="231" y="320"/>
                </a:moveTo>
                <a:lnTo>
                  <a:pt x="231" y="341"/>
                </a:lnTo>
                <a:lnTo>
                  <a:pt x="223" y="343"/>
                </a:lnTo>
                <a:lnTo>
                  <a:pt x="213" y="346"/>
                </a:lnTo>
                <a:lnTo>
                  <a:pt x="213" y="326"/>
                </a:lnTo>
                <a:lnTo>
                  <a:pt x="223" y="322"/>
                </a:lnTo>
                <a:lnTo>
                  <a:pt x="231" y="320"/>
                </a:lnTo>
                <a:close/>
                <a:moveTo>
                  <a:pt x="485" y="315"/>
                </a:moveTo>
                <a:lnTo>
                  <a:pt x="499" y="318"/>
                </a:lnTo>
                <a:lnTo>
                  <a:pt x="517" y="321"/>
                </a:lnTo>
                <a:lnTo>
                  <a:pt x="517" y="342"/>
                </a:lnTo>
                <a:lnTo>
                  <a:pt x="499" y="338"/>
                </a:lnTo>
                <a:lnTo>
                  <a:pt x="485" y="334"/>
                </a:lnTo>
                <a:lnTo>
                  <a:pt x="485" y="315"/>
                </a:lnTo>
                <a:close/>
                <a:moveTo>
                  <a:pt x="263" y="310"/>
                </a:moveTo>
                <a:lnTo>
                  <a:pt x="263" y="331"/>
                </a:lnTo>
                <a:lnTo>
                  <a:pt x="253" y="334"/>
                </a:lnTo>
                <a:lnTo>
                  <a:pt x="248" y="336"/>
                </a:lnTo>
                <a:lnTo>
                  <a:pt x="242" y="338"/>
                </a:lnTo>
                <a:lnTo>
                  <a:pt x="242" y="317"/>
                </a:lnTo>
                <a:lnTo>
                  <a:pt x="248" y="315"/>
                </a:lnTo>
                <a:lnTo>
                  <a:pt x="253" y="314"/>
                </a:lnTo>
                <a:lnTo>
                  <a:pt x="263" y="310"/>
                </a:lnTo>
                <a:close/>
                <a:moveTo>
                  <a:pt x="437" y="303"/>
                </a:moveTo>
                <a:lnTo>
                  <a:pt x="470" y="310"/>
                </a:lnTo>
                <a:lnTo>
                  <a:pt x="470" y="331"/>
                </a:lnTo>
                <a:lnTo>
                  <a:pt x="437" y="323"/>
                </a:lnTo>
                <a:lnTo>
                  <a:pt x="437" y="303"/>
                </a:lnTo>
                <a:close/>
                <a:moveTo>
                  <a:pt x="295" y="301"/>
                </a:moveTo>
                <a:lnTo>
                  <a:pt x="295" y="322"/>
                </a:lnTo>
                <a:lnTo>
                  <a:pt x="273" y="329"/>
                </a:lnTo>
                <a:lnTo>
                  <a:pt x="273" y="307"/>
                </a:lnTo>
                <a:lnTo>
                  <a:pt x="284" y="305"/>
                </a:lnTo>
                <a:lnTo>
                  <a:pt x="295" y="301"/>
                </a:lnTo>
                <a:close/>
                <a:moveTo>
                  <a:pt x="574" y="296"/>
                </a:moveTo>
                <a:lnTo>
                  <a:pt x="594" y="301"/>
                </a:lnTo>
                <a:lnTo>
                  <a:pt x="594" y="320"/>
                </a:lnTo>
                <a:lnTo>
                  <a:pt x="574" y="316"/>
                </a:lnTo>
                <a:lnTo>
                  <a:pt x="574" y="296"/>
                </a:lnTo>
                <a:close/>
                <a:moveTo>
                  <a:pt x="391" y="292"/>
                </a:moveTo>
                <a:lnTo>
                  <a:pt x="421" y="299"/>
                </a:lnTo>
                <a:lnTo>
                  <a:pt x="421" y="321"/>
                </a:lnTo>
                <a:lnTo>
                  <a:pt x="391" y="314"/>
                </a:lnTo>
                <a:lnTo>
                  <a:pt x="391" y="292"/>
                </a:lnTo>
                <a:close/>
                <a:moveTo>
                  <a:pt x="324" y="292"/>
                </a:moveTo>
                <a:lnTo>
                  <a:pt x="324" y="315"/>
                </a:lnTo>
                <a:lnTo>
                  <a:pt x="305" y="320"/>
                </a:lnTo>
                <a:lnTo>
                  <a:pt x="305" y="298"/>
                </a:lnTo>
                <a:lnTo>
                  <a:pt x="324" y="292"/>
                </a:lnTo>
                <a:close/>
                <a:moveTo>
                  <a:pt x="532" y="285"/>
                </a:moveTo>
                <a:lnTo>
                  <a:pt x="559" y="292"/>
                </a:lnTo>
                <a:lnTo>
                  <a:pt x="559" y="311"/>
                </a:lnTo>
                <a:lnTo>
                  <a:pt x="532" y="305"/>
                </a:lnTo>
                <a:lnTo>
                  <a:pt x="532" y="285"/>
                </a:lnTo>
                <a:close/>
                <a:moveTo>
                  <a:pt x="231" y="279"/>
                </a:moveTo>
                <a:lnTo>
                  <a:pt x="231" y="299"/>
                </a:lnTo>
                <a:lnTo>
                  <a:pt x="223" y="301"/>
                </a:lnTo>
                <a:lnTo>
                  <a:pt x="213" y="305"/>
                </a:lnTo>
                <a:lnTo>
                  <a:pt x="213" y="285"/>
                </a:lnTo>
                <a:lnTo>
                  <a:pt x="231" y="279"/>
                </a:lnTo>
                <a:close/>
                <a:moveTo>
                  <a:pt x="485" y="273"/>
                </a:moveTo>
                <a:lnTo>
                  <a:pt x="499" y="276"/>
                </a:lnTo>
                <a:lnTo>
                  <a:pt x="517" y="281"/>
                </a:lnTo>
                <a:lnTo>
                  <a:pt x="517" y="301"/>
                </a:lnTo>
                <a:lnTo>
                  <a:pt x="499" y="297"/>
                </a:lnTo>
                <a:lnTo>
                  <a:pt x="485" y="293"/>
                </a:lnTo>
                <a:lnTo>
                  <a:pt x="485" y="273"/>
                </a:lnTo>
                <a:close/>
                <a:moveTo>
                  <a:pt x="263" y="269"/>
                </a:moveTo>
                <a:lnTo>
                  <a:pt x="263" y="289"/>
                </a:lnTo>
                <a:lnTo>
                  <a:pt x="253" y="293"/>
                </a:lnTo>
                <a:lnTo>
                  <a:pt x="248" y="294"/>
                </a:lnTo>
                <a:lnTo>
                  <a:pt x="242" y="296"/>
                </a:lnTo>
                <a:lnTo>
                  <a:pt x="242" y="275"/>
                </a:lnTo>
                <a:lnTo>
                  <a:pt x="248" y="273"/>
                </a:lnTo>
                <a:lnTo>
                  <a:pt x="253" y="272"/>
                </a:lnTo>
                <a:lnTo>
                  <a:pt x="263" y="269"/>
                </a:lnTo>
                <a:close/>
                <a:moveTo>
                  <a:pt x="437" y="260"/>
                </a:moveTo>
                <a:lnTo>
                  <a:pt x="470" y="269"/>
                </a:lnTo>
                <a:lnTo>
                  <a:pt x="470" y="289"/>
                </a:lnTo>
                <a:lnTo>
                  <a:pt x="437" y="282"/>
                </a:lnTo>
                <a:lnTo>
                  <a:pt x="437" y="260"/>
                </a:lnTo>
                <a:close/>
                <a:moveTo>
                  <a:pt x="574" y="259"/>
                </a:moveTo>
                <a:lnTo>
                  <a:pt x="594" y="264"/>
                </a:lnTo>
                <a:lnTo>
                  <a:pt x="594" y="283"/>
                </a:lnTo>
                <a:lnTo>
                  <a:pt x="574" y="277"/>
                </a:lnTo>
                <a:lnTo>
                  <a:pt x="574" y="259"/>
                </a:lnTo>
                <a:close/>
                <a:moveTo>
                  <a:pt x="295" y="258"/>
                </a:moveTo>
                <a:lnTo>
                  <a:pt x="295" y="280"/>
                </a:lnTo>
                <a:lnTo>
                  <a:pt x="273" y="286"/>
                </a:lnTo>
                <a:lnTo>
                  <a:pt x="273" y="265"/>
                </a:lnTo>
                <a:lnTo>
                  <a:pt x="284" y="261"/>
                </a:lnTo>
                <a:lnTo>
                  <a:pt x="295" y="258"/>
                </a:lnTo>
                <a:close/>
                <a:moveTo>
                  <a:pt x="391" y="248"/>
                </a:moveTo>
                <a:lnTo>
                  <a:pt x="421" y="256"/>
                </a:lnTo>
                <a:lnTo>
                  <a:pt x="421" y="277"/>
                </a:lnTo>
                <a:lnTo>
                  <a:pt x="391" y="270"/>
                </a:lnTo>
                <a:lnTo>
                  <a:pt x="391" y="248"/>
                </a:lnTo>
                <a:close/>
                <a:moveTo>
                  <a:pt x="324" y="248"/>
                </a:moveTo>
                <a:lnTo>
                  <a:pt x="324" y="270"/>
                </a:lnTo>
                <a:lnTo>
                  <a:pt x="305" y="276"/>
                </a:lnTo>
                <a:lnTo>
                  <a:pt x="305" y="254"/>
                </a:lnTo>
                <a:lnTo>
                  <a:pt x="324" y="248"/>
                </a:lnTo>
                <a:close/>
                <a:moveTo>
                  <a:pt x="532" y="246"/>
                </a:moveTo>
                <a:lnTo>
                  <a:pt x="559" y="254"/>
                </a:lnTo>
                <a:lnTo>
                  <a:pt x="559" y="274"/>
                </a:lnTo>
                <a:lnTo>
                  <a:pt x="532" y="267"/>
                </a:lnTo>
                <a:lnTo>
                  <a:pt x="532" y="246"/>
                </a:lnTo>
                <a:close/>
                <a:moveTo>
                  <a:pt x="231" y="239"/>
                </a:moveTo>
                <a:lnTo>
                  <a:pt x="231" y="259"/>
                </a:lnTo>
                <a:lnTo>
                  <a:pt x="213" y="265"/>
                </a:lnTo>
                <a:lnTo>
                  <a:pt x="213" y="246"/>
                </a:lnTo>
                <a:lnTo>
                  <a:pt x="231" y="239"/>
                </a:lnTo>
                <a:close/>
                <a:moveTo>
                  <a:pt x="485" y="233"/>
                </a:moveTo>
                <a:lnTo>
                  <a:pt x="499" y="237"/>
                </a:lnTo>
                <a:lnTo>
                  <a:pt x="517" y="241"/>
                </a:lnTo>
                <a:lnTo>
                  <a:pt x="517" y="262"/>
                </a:lnTo>
                <a:lnTo>
                  <a:pt x="499" y="257"/>
                </a:lnTo>
                <a:lnTo>
                  <a:pt x="485" y="253"/>
                </a:lnTo>
                <a:lnTo>
                  <a:pt x="485" y="233"/>
                </a:lnTo>
                <a:close/>
                <a:moveTo>
                  <a:pt x="263" y="227"/>
                </a:moveTo>
                <a:lnTo>
                  <a:pt x="263" y="248"/>
                </a:lnTo>
                <a:lnTo>
                  <a:pt x="253" y="251"/>
                </a:lnTo>
                <a:lnTo>
                  <a:pt x="250" y="253"/>
                </a:lnTo>
                <a:lnTo>
                  <a:pt x="245" y="254"/>
                </a:lnTo>
                <a:lnTo>
                  <a:pt x="242" y="256"/>
                </a:lnTo>
                <a:lnTo>
                  <a:pt x="242" y="235"/>
                </a:lnTo>
                <a:lnTo>
                  <a:pt x="245" y="234"/>
                </a:lnTo>
                <a:lnTo>
                  <a:pt x="250" y="233"/>
                </a:lnTo>
                <a:lnTo>
                  <a:pt x="253" y="230"/>
                </a:lnTo>
                <a:lnTo>
                  <a:pt x="263" y="227"/>
                </a:lnTo>
                <a:close/>
                <a:moveTo>
                  <a:pt x="574" y="221"/>
                </a:moveTo>
                <a:lnTo>
                  <a:pt x="594" y="227"/>
                </a:lnTo>
                <a:lnTo>
                  <a:pt x="594" y="246"/>
                </a:lnTo>
                <a:lnTo>
                  <a:pt x="574" y="240"/>
                </a:lnTo>
                <a:lnTo>
                  <a:pt x="574" y="221"/>
                </a:lnTo>
                <a:close/>
                <a:moveTo>
                  <a:pt x="437" y="218"/>
                </a:moveTo>
                <a:lnTo>
                  <a:pt x="470" y="228"/>
                </a:lnTo>
                <a:lnTo>
                  <a:pt x="470" y="249"/>
                </a:lnTo>
                <a:lnTo>
                  <a:pt x="437" y="240"/>
                </a:lnTo>
                <a:lnTo>
                  <a:pt x="437" y="218"/>
                </a:lnTo>
                <a:close/>
                <a:moveTo>
                  <a:pt x="295" y="216"/>
                </a:moveTo>
                <a:lnTo>
                  <a:pt x="295" y="237"/>
                </a:lnTo>
                <a:lnTo>
                  <a:pt x="284" y="241"/>
                </a:lnTo>
                <a:lnTo>
                  <a:pt x="273" y="245"/>
                </a:lnTo>
                <a:lnTo>
                  <a:pt x="273" y="224"/>
                </a:lnTo>
                <a:lnTo>
                  <a:pt x="284" y="220"/>
                </a:lnTo>
                <a:lnTo>
                  <a:pt x="295" y="216"/>
                </a:lnTo>
                <a:close/>
                <a:moveTo>
                  <a:pt x="532" y="207"/>
                </a:moveTo>
                <a:lnTo>
                  <a:pt x="559" y="216"/>
                </a:lnTo>
                <a:lnTo>
                  <a:pt x="559" y="236"/>
                </a:lnTo>
                <a:lnTo>
                  <a:pt x="532" y="227"/>
                </a:lnTo>
                <a:lnTo>
                  <a:pt x="532" y="207"/>
                </a:lnTo>
                <a:close/>
                <a:moveTo>
                  <a:pt x="391" y="205"/>
                </a:moveTo>
                <a:lnTo>
                  <a:pt x="421" y="214"/>
                </a:lnTo>
                <a:lnTo>
                  <a:pt x="421" y="236"/>
                </a:lnTo>
                <a:lnTo>
                  <a:pt x="391" y="227"/>
                </a:lnTo>
                <a:lnTo>
                  <a:pt x="391" y="205"/>
                </a:lnTo>
                <a:close/>
                <a:moveTo>
                  <a:pt x="324" y="205"/>
                </a:moveTo>
                <a:lnTo>
                  <a:pt x="324" y="227"/>
                </a:lnTo>
                <a:lnTo>
                  <a:pt x="305" y="234"/>
                </a:lnTo>
                <a:lnTo>
                  <a:pt x="305" y="213"/>
                </a:lnTo>
                <a:lnTo>
                  <a:pt x="324" y="205"/>
                </a:lnTo>
                <a:close/>
                <a:moveTo>
                  <a:pt x="231" y="199"/>
                </a:moveTo>
                <a:lnTo>
                  <a:pt x="231" y="220"/>
                </a:lnTo>
                <a:lnTo>
                  <a:pt x="213" y="226"/>
                </a:lnTo>
                <a:lnTo>
                  <a:pt x="213" y="206"/>
                </a:lnTo>
                <a:lnTo>
                  <a:pt x="231" y="199"/>
                </a:lnTo>
                <a:close/>
                <a:moveTo>
                  <a:pt x="485" y="192"/>
                </a:moveTo>
                <a:lnTo>
                  <a:pt x="499" y="197"/>
                </a:lnTo>
                <a:lnTo>
                  <a:pt x="517" y="202"/>
                </a:lnTo>
                <a:lnTo>
                  <a:pt x="517" y="223"/>
                </a:lnTo>
                <a:lnTo>
                  <a:pt x="499" y="217"/>
                </a:lnTo>
                <a:lnTo>
                  <a:pt x="485" y="213"/>
                </a:lnTo>
                <a:lnTo>
                  <a:pt x="485" y="192"/>
                </a:lnTo>
                <a:close/>
                <a:moveTo>
                  <a:pt x="263" y="187"/>
                </a:moveTo>
                <a:lnTo>
                  <a:pt x="263" y="207"/>
                </a:lnTo>
                <a:lnTo>
                  <a:pt x="253" y="211"/>
                </a:lnTo>
                <a:lnTo>
                  <a:pt x="250" y="213"/>
                </a:lnTo>
                <a:lnTo>
                  <a:pt x="245" y="214"/>
                </a:lnTo>
                <a:lnTo>
                  <a:pt x="242" y="215"/>
                </a:lnTo>
                <a:lnTo>
                  <a:pt x="242" y="194"/>
                </a:lnTo>
                <a:lnTo>
                  <a:pt x="245" y="193"/>
                </a:lnTo>
                <a:lnTo>
                  <a:pt x="250" y="192"/>
                </a:lnTo>
                <a:lnTo>
                  <a:pt x="253" y="190"/>
                </a:lnTo>
                <a:lnTo>
                  <a:pt x="263" y="187"/>
                </a:lnTo>
                <a:close/>
                <a:moveTo>
                  <a:pt x="574" y="182"/>
                </a:moveTo>
                <a:lnTo>
                  <a:pt x="594" y="189"/>
                </a:lnTo>
                <a:lnTo>
                  <a:pt x="594" y="207"/>
                </a:lnTo>
                <a:lnTo>
                  <a:pt x="574" y="201"/>
                </a:lnTo>
                <a:lnTo>
                  <a:pt x="574" y="182"/>
                </a:lnTo>
                <a:close/>
                <a:moveTo>
                  <a:pt x="437" y="177"/>
                </a:moveTo>
                <a:lnTo>
                  <a:pt x="470" y="188"/>
                </a:lnTo>
                <a:lnTo>
                  <a:pt x="470" y="209"/>
                </a:lnTo>
                <a:lnTo>
                  <a:pt x="437" y="199"/>
                </a:lnTo>
                <a:lnTo>
                  <a:pt x="437" y="177"/>
                </a:lnTo>
                <a:close/>
                <a:moveTo>
                  <a:pt x="295" y="175"/>
                </a:moveTo>
                <a:lnTo>
                  <a:pt x="295" y="195"/>
                </a:lnTo>
                <a:lnTo>
                  <a:pt x="273" y="204"/>
                </a:lnTo>
                <a:lnTo>
                  <a:pt x="273" y="182"/>
                </a:lnTo>
                <a:lnTo>
                  <a:pt x="284" y="178"/>
                </a:lnTo>
                <a:lnTo>
                  <a:pt x="295" y="175"/>
                </a:lnTo>
                <a:close/>
                <a:moveTo>
                  <a:pt x="532" y="167"/>
                </a:moveTo>
                <a:lnTo>
                  <a:pt x="559" y="177"/>
                </a:lnTo>
                <a:lnTo>
                  <a:pt x="559" y="197"/>
                </a:lnTo>
                <a:lnTo>
                  <a:pt x="532" y="187"/>
                </a:lnTo>
                <a:lnTo>
                  <a:pt x="532" y="167"/>
                </a:lnTo>
                <a:close/>
                <a:moveTo>
                  <a:pt x="391" y="163"/>
                </a:moveTo>
                <a:lnTo>
                  <a:pt x="421" y="173"/>
                </a:lnTo>
                <a:lnTo>
                  <a:pt x="421" y="194"/>
                </a:lnTo>
                <a:lnTo>
                  <a:pt x="391" y="185"/>
                </a:lnTo>
                <a:lnTo>
                  <a:pt x="391" y="163"/>
                </a:lnTo>
                <a:close/>
                <a:moveTo>
                  <a:pt x="324" y="163"/>
                </a:moveTo>
                <a:lnTo>
                  <a:pt x="324" y="185"/>
                </a:lnTo>
                <a:lnTo>
                  <a:pt x="305" y="192"/>
                </a:lnTo>
                <a:lnTo>
                  <a:pt x="305" y="170"/>
                </a:lnTo>
                <a:lnTo>
                  <a:pt x="324" y="163"/>
                </a:lnTo>
                <a:close/>
                <a:moveTo>
                  <a:pt x="231" y="157"/>
                </a:moveTo>
                <a:lnTo>
                  <a:pt x="231" y="178"/>
                </a:lnTo>
                <a:lnTo>
                  <a:pt x="223" y="181"/>
                </a:lnTo>
                <a:lnTo>
                  <a:pt x="213" y="186"/>
                </a:lnTo>
                <a:lnTo>
                  <a:pt x="213" y="165"/>
                </a:lnTo>
                <a:lnTo>
                  <a:pt x="223" y="162"/>
                </a:lnTo>
                <a:lnTo>
                  <a:pt x="231" y="157"/>
                </a:lnTo>
                <a:close/>
                <a:moveTo>
                  <a:pt x="485" y="151"/>
                </a:moveTo>
                <a:lnTo>
                  <a:pt x="499" y="156"/>
                </a:lnTo>
                <a:lnTo>
                  <a:pt x="517" y="162"/>
                </a:lnTo>
                <a:lnTo>
                  <a:pt x="517" y="182"/>
                </a:lnTo>
                <a:lnTo>
                  <a:pt x="499" y="177"/>
                </a:lnTo>
                <a:lnTo>
                  <a:pt x="485" y="171"/>
                </a:lnTo>
                <a:lnTo>
                  <a:pt x="485" y="151"/>
                </a:lnTo>
                <a:close/>
                <a:moveTo>
                  <a:pt x="263" y="144"/>
                </a:moveTo>
                <a:lnTo>
                  <a:pt x="263" y="165"/>
                </a:lnTo>
                <a:lnTo>
                  <a:pt x="258" y="167"/>
                </a:lnTo>
                <a:lnTo>
                  <a:pt x="253" y="169"/>
                </a:lnTo>
                <a:lnTo>
                  <a:pt x="250" y="170"/>
                </a:lnTo>
                <a:lnTo>
                  <a:pt x="245" y="173"/>
                </a:lnTo>
                <a:lnTo>
                  <a:pt x="242" y="174"/>
                </a:lnTo>
                <a:lnTo>
                  <a:pt x="242" y="153"/>
                </a:lnTo>
                <a:lnTo>
                  <a:pt x="245" y="152"/>
                </a:lnTo>
                <a:lnTo>
                  <a:pt x="250" y="150"/>
                </a:lnTo>
                <a:lnTo>
                  <a:pt x="253" y="148"/>
                </a:lnTo>
                <a:lnTo>
                  <a:pt x="258" y="146"/>
                </a:lnTo>
                <a:lnTo>
                  <a:pt x="263" y="144"/>
                </a:lnTo>
                <a:close/>
                <a:moveTo>
                  <a:pt x="437" y="134"/>
                </a:moveTo>
                <a:lnTo>
                  <a:pt x="470" y="145"/>
                </a:lnTo>
                <a:lnTo>
                  <a:pt x="470" y="167"/>
                </a:lnTo>
                <a:lnTo>
                  <a:pt x="437" y="156"/>
                </a:lnTo>
                <a:lnTo>
                  <a:pt x="437" y="134"/>
                </a:lnTo>
                <a:close/>
                <a:moveTo>
                  <a:pt x="295" y="131"/>
                </a:moveTo>
                <a:lnTo>
                  <a:pt x="295" y="153"/>
                </a:lnTo>
                <a:lnTo>
                  <a:pt x="273" y="162"/>
                </a:lnTo>
                <a:lnTo>
                  <a:pt x="273" y="140"/>
                </a:lnTo>
                <a:lnTo>
                  <a:pt x="295" y="131"/>
                </a:lnTo>
                <a:close/>
                <a:moveTo>
                  <a:pt x="391" y="119"/>
                </a:moveTo>
                <a:lnTo>
                  <a:pt x="421" y="129"/>
                </a:lnTo>
                <a:lnTo>
                  <a:pt x="421" y="151"/>
                </a:lnTo>
                <a:lnTo>
                  <a:pt x="391" y="141"/>
                </a:lnTo>
                <a:lnTo>
                  <a:pt x="391" y="119"/>
                </a:lnTo>
                <a:close/>
                <a:moveTo>
                  <a:pt x="324" y="119"/>
                </a:moveTo>
                <a:lnTo>
                  <a:pt x="324" y="141"/>
                </a:lnTo>
                <a:lnTo>
                  <a:pt x="305" y="148"/>
                </a:lnTo>
                <a:lnTo>
                  <a:pt x="305" y="127"/>
                </a:lnTo>
                <a:lnTo>
                  <a:pt x="324" y="119"/>
                </a:lnTo>
                <a:close/>
                <a:moveTo>
                  <a:pt x="336" y="83"/>
                </a:moveTo>
                <a:lnTo>
                  <a:pt x="208" y="134"/>
                </a:lnTo>
                <a:lnTo>
                  <a:pt x="208" y="484"/>
                </a:lnTo>
                <a:lnTo>
                  <a:pt x="336" y="461"/>
                </a:lnTo>
                <a:lnTo>
                  <a:pt x="336" y="83"/>
                </a:lnTo>
                <a:close/>
                <a:moveTo>
                  <a:pt x="362" y="82"/>
                </a:moveTo>
                <a:lnTo>
                  <a:pt x="362" y="461"/>
                </a:lnTo>
                <a:lnTo>
                  <a:pt x="604" y="494"/>
                </a:lnTo>
                <a:lnTo>
                  <a:pt x="604" y="165"/>
                </a:lnTo>
                <a:lnTo>
                  <a:pt x="362" y="82"/>
                </a:lnTo>
                <a:close/>
                <a:moveTo>
                  <a:pt x="336" y="36"/>
                </a:moveTo>
                <a:lnTo>
                  <a:pt x="273" y="70"/>
                </a:lnTo>
                <a:lnTo>
                  <a:pt x="273" y="82"/>
                </a:lnTo>
                <a:lnTo>
                  <a:pt x="336" y="56"/>
                </a:lnTo>
                <a:lnTo>
                  <a:pt x="336" y="36"/>
                </a:lnTo>
                <a:close/>
                <a:moveTo>
                  <a:pt x="362" y="34"/>
                </a:moveTo>
                <a:lnTo>
                  <a:pt x="362" y="56"/>
                </a:lnTo>
                <a:lnTo>
                  <a:pt x="453" y="86"/>
                </a:lnTo>
                <a:lnTo>
                  <a:pt x="453" y="71"/>
                </a:lnTo>
                <a:lnTo>
                  <a:pt x="362" y="34"/>
                </a:lnTo>
                <a:close/>
                <a:moveTo>
                  <a:pt x="348" y="0"/>
                </a:moveTo>
                <a:lnTo>
                  <a:pt x="362" y="6"/>
                </a:lnTo>
                <a:lnTo>
                  <a:pt x="471" y="50"/>
                </a:lnTo>
                <a:lnTo>
                  <a:pt x="478" y="53"/>
                </a:lnTo>
                <a:lnTo>
                  <a:pt x="478" y="95"/>
                </a:lnTo>
                <a:lnTo>
                  <a:pt x="622" y="144"/>
                </a:lnTo>
                <a:lnTo>
                  <a:pt x="630" y="147"/>
                </a:lnTo>
                <a:lnTo>
                  <a:pt x="630" y="497"/>
                </a:lnTo>
                <a:lnTo>
                  <a:pt x="693" y="506"/>
                </a:lnTo>
                <a:lnTo>
                  <a:pt x="703" y="507"/>
                </a:lnTo>
                <a:lnTo>
                  <a:pt x="703" y="690"/>
                </a:lnTo>
                <a:lnTo>
                  <a:pt x="678" y="690"/>
                </a:lnTo>
                <a:lnTo>
                  <a:pt x="678" y="530"/>
                </a:lnTo>
                <a:lnTo>
                  <a:pt x="362" y="486"/>
                </a:lnTo>
                <a:lnTo>
                  <a:pt x="362" y="690"/>
                </a:lnTo>
                <a:lnTo>
                  <a:pt x="336" y="690"/>
                </a:lnTo>
                <a:lnTo>
                  <a:pt x="336" y="487"/>
                </a:lnTo>
                <a:lnTo>
                  <a:pt x="99" y="529"/>
                </a:lnTo>
                <a:lnTo>
                  <a:pt x="99" y="690"/>
                </a:lnTo>
                <a:lnTo>
                  <a:pt x="74" y="690"/>
                </a:lnTo>
                <a:lnTo>
                  <a:pt x="74" y="508"/>
                </a:lnTo>
                <a:lnTo>
                  <a:pt x="84" y="506"/>
                </a:lnTo>
                <a:lnTo>
                  <a:pt x="183" y="488"/>
                </a:lnTo>
                <a:lnTo>
                  <a:pt x="183" y="118"/>
                </a:lnTo>
                <a:lnTo>
                  <a:pt x="191" y="115"/>
                </a:lnTo>
                <a:lnTo>
                  <a:pt x="248" y="92"/>
                </a:lnTo>
                <a:lnTo>
                  <a:pt x="248" y="54"/>
                </a:lnTo>
                <a:lnTo>
                  <a:pt x="254" y="51"/>
                </a:lnTo>
                <a:lnTo>
                  <a:pt x="336" y="6"/>
                </a:lnTo>
                <a:lnTo>
                  <a:pt x="348" y="0"/>
                </a:lnTo>
                <a:close/>
              </a:path>
            </a:pathLst>
          </a:custGeom>
          <a:solidFill>
            <a:srgbClr val="FF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5" name="Freeform 14099"/>
          <p:cNvSpPr>
            <a:spLocks noChangeAspect="1" noEditPoints="1"/>
          </p:cNvSpPr>
          <p:nvPr/>
        </p:nvSpPr>
        <p:spPr bwMode="auto">
          <a:xfrm>
            <a:off x="8268916" y="1069012"/>
            <a:ext cx="725596" cy="720000"/>
          </a:xfrm>
          <a:custGeom>
            <a:avLst/>
            <a:gdLst/>
            <a:ahLst/>
            <a:cxnLst>
              <a:cxn ang="0">
                <a:pos x="606" y="647"/>
              </a:cxn>
              <a:cxn ang="0">
                <a:pos x="153" y="647"/>
              </a:cxn>
              <a:cxn ang="0">
                <a:pos x="666" y="627"/>
              </a:cxn>
              <a:cxn ang="0">
                <a:pos x="202" y="624"/>
              </a:cxn>
              <a:cxn ang="0">
                <a:pos x="470" y="544"/>
              </a:cxn>
              <a:cxn ang="0">
                <a:pos x="391" y="538"/>
              </a:cxn>
              <a:cxn ang="0">
                <a:pos x="202" y="551"/>
              </a:cxn>
              <a:cxn ang="0">
                <a:pos x="559" y="448"/>
              </a:cxn>
              <a:cxn ang="0">
                <a:pos x="231" y="441"/>
              </a:cxn>
              <a:cxn ang="0">
                <a:pos x="263" y="457"/>
              </a:cxn>
              <a:cxn ang="0">
                <a:pos x="253" y="437"/>
              </a:cxn>
              <a:cxn ang="0">
                <a:pos x="295" y="450"/>
              </a:cxn>
              <a:cxn ang="0">
                <a:pos x="324" y="423"/>
              </a:cxn>
              <a:cxn ang="0">
                <a:pos x="574" y="411"/>
              </a:cxn>
              <a:cxn ang="0">
                <a:pos x="213" y="425"/>
              </a:cxn>
              <a:cxn ang="0">
                <a:pos x="485" y="396"/>
              </a:cxn>
              <a:cxn ang="0">
                <a:pos x="245" y="398"/>
              </a:cxn>
              <a:cxn ang="0">
                <a:pos x="437" y="387"/>
              </a:cxn>
              <a:cxn ang="0">
                <a:pos x="421" y="405"/>
              </a:cxn>
              <a:cxn ang="0">
                <a:pos x="594" y="377"/>
              </a:cxn>
              <a:cxn ang="0">
                <a:pos x="231" y="359"/>
              </a:cxn>
              <a:cxn ang="0">
                <a:pos x="517" y="381"/>
              </a:cxn>
              <a:cxn ang="0">
                <a:pos x="242" y="378"/>
              </a:cxn>
              <a:cxn ang="0">
                <a:pos x="437" y="366"/>
              </a:cxn>
              <a:cxn ang="0">
                <a:pos x="574" y="335"/>
              </a:cxn>
              <a:cxn ang="0">
                <a:pos x="391" y="334"/>
              </a:cxn>
              <a:cxn ang="0">
                <a:pos x="532" y="345"/>
              </a:cxn>
              <a:cxn ang="0">
                <a:pos x="485" y="315"/>
              </a:cxn>
              <a:cxn ang="0">
                <a:pos x="253" y="334"/>
              </a:cxn>
              <a:cxn ang="0">
                <a:pos x="470" y="331"/>
              </a:cxn>
              <a:cxn ang="0">
                <a:pos x="574" y="296"/>
              </a:cxn>
              <a:cxn ang="0">
                <a:pos x="391" y="292"/>
              </a:cxn>
              <a:cxn ang="0">
                <a:pos x="532" y="305"/>
              </a:cxn>
              <a:cxn ang="0">
                <a:pos x="499" y="276"/>
              </a:cxn>
              <a:cxn ang="0">
                <a:pos x="248" y="294"/>
              </a:cxn>
              <a:cxn ang="0">
                <a:pos x="437" y="282"/>
              </a:cxn>
              <a:cxn ang="0">
                <a:pos x="273" y="286"/>
              </a:cxn>
              <a:cxn ang="0">
                <a:pos x="324" y="248"/>
              </a:cxn>
              <a:cxn ang="0">
                <a:pos x="532" y="246"/>
              </a:cxn>
              <a:cxn ang="0">
                <a:pos x="517" y="262"/>
              </a:cxn>
              <a:cxn ang="0">
                <a:pos x="242" y="256"/>
              </a:cxn>
              <a:cxn ang="0">
                <a:pos x="574" y="240"/>
              </a:cxn>
              <a:cxn ang="0">
                <a:pos x="284" y="241"/>
              </a:cxn>
              <a:cxn ang="0">
                <a:pos x="532" y="207"/>
              </a:cxn>
              <a:cxn ang="0">
                <a:pos x="305" y="213"/>
              </a:cxn>
              <a:cxn ang="0">
                <a:pos x="517" y="202"/>
              </a:cxn>
              <a:cxn ang="0">
                <a:pos x="245" y="214"/>
              </a:cxn>
              <a:cxn ang="0">
                <a:pos x="594" y="207"/>
              </a:cxn>
              <a:cxn ang="0">
                <a:pos x="295" y="195"/>
              </a:cxn>
              <a:cxn ang="0">
                <a:pos x="532" y="167"/>
              </a:cxn>
              <a:cxn ang="0">
                <a:pos x="305" y="170"/>
              </a:cxn>
              <a:cxn ang="0">
                <a:pos x="485" y="151"/>
              </a:cxn>
              <a:cxn ang="0">
                <a:pos x="258" y="167"/>
              </a:cxn>
              <a:cxn ang="0">
                <a:pos x="258" y="146"/>
              </a:cxn>
              <a:cxn ang="0">
                <a:pos x="273" y="162"/>
              </a:cxn>
              <a:cxn ang="0">
                <a:pos x="324" y="141"/>
              </a:cxn>
              <a:cxn ang="0">
                <a:pos x="362" y="82"/>
              </a:cxn>
              <a:cxn ang="0">
                <a:pos x="336" y="36"/>
              </a:cxn>
              <a:cxn ang="0">
                <a:pos x="478" y="53"/>
              </a:cxn>
              <a:cxn ang="0">
                <a:pos x="678" y="530"/>
              </a:cxn>
              <a:cxn ang="0">
                <a:pos x="84" y="506"/>
              </a:cxn>
            </a:cxnLst>
            <a:rect l="0" t="0" r="r" b="b"/>
            <a:pathLst>
              <a:path w="778" h="772">
                <a:moveTo>
                  <a:pt x="0" y="733"/>
                </a:moveTo>
                <a:lnTo>
                  <a:pt x="778" y="733"/>
                </a:lnTo>
                <a:lnTo>
                  <a:pt x="778" y="772"/>
                </a:lnTo>
                <a:lnTo>
                  <a:pt x="0" y="772"/>
                </a:lnTo>
                <a:lnTo>
                  <a:pt x="0" y="733"/>
                </a:lnTo>
                <a:close/>
                <a:moveTo>
                  <a:pt x="391" y="644"/>
                </a:moveTo>
                <a:lnTo>
                  <a:pt x="470" y="645"/>
                </a:lnTo>
                <a:lnTo>
                  <a:pt x="543" y="646"/>
                </a:lnTo>
                <a:lnTo>
                  <a:pt x="606" y="647"/>
                </a:lnTo>
                <a:lnTo>
                  <a:pt x="666" y="648"/>
                </a:lnTo>
                <a:lnTo>
                  <a:pt x="666" y="671"/>
                </a:lnTo>
                <a:lnTo>
                  <a:pt x="391" y="671"/>
                </a:lnTo>
                <a:lnTo>
                  <a:pt x="391" y="644"/>
                </a:lnTo>
                <a:close/>
                <a:moveTo>
                  <a:pt x="317" y="644"/>
                </a:moveTo>
                <a:lnTo>
                  <a:pt x="317" y="671"/>
                </a:lnTo>
                <a:lnTo>
                  <a:pt x="107" y="671"/>
                </a:lnTo>
                <a:lnTo>
                  <a:pt x="107" y="648"/>
                </a:lnTo>
                <a:lnTo>
                  <a:pt x="153" y="647"/>
                </a:lnTo>
                <a:lnTo>
                  <a:pt x="202" y="646"/>
                </a:lnTo>
                <a:lnTo>
                  <a:pt x="256" y="645"/>
                </a:lnTo>
                <a:lnTo>
                  <a:pt x="317" y="644"/>
                </a:lnTo>
                <a:close/>
                <a:moveTo>
                  <a:pt x="391" y="591"/>
                </a:moveTo>
                <a:lnTo>
                  <a:pt x="470" y="596"/>
                </a:lnTo>
                <a:lnTo>
                  <a:pt x="543" y="600"/>
                </a:lnTo>
                <a:lnTo>
                  <a:pt x="606" y="603"/>
                </a:lnTo>
                <a:lnTo>
                  <a:pt x="666" y="605"/>
                </a:lnTo>
                <a:lnTo>
                  <a:pt x="666" y="627"/>
                </a:lnTo>
                <a:lnTo>
                  <a:pt x="606" y="626"/>
                </a:lnTo>
                <a:lnTo>
                  <a:pt x="543" y="624"/>
                </a:lnTo>
                <a:lnTo>
                  <a:pt x="470" y="622"/>
                </a:lnTo>
                <a:lnTo>
                  <a:pt x="391" y="618"/>
                </a:lnTo>
                <a:lnTo>
                  <a:pt x="391" y="591"/>
                </a:lnTo>
                <a:close/>
                <a:moveTo>
                  <a:pt x="317" y="591"/>
                </a:moveTo>
                <a:lnTo>
                  <a:pt x="317" y="618"/>
                </a:lnTo>
                <a:lnTo>
                  <a:pt x="256" y="622"/>
                </a:lnTo>
                <a:lnTo>
                  <a:pt x="202" y="624"/>
                </a:lnTo>
                <a:lnTo>
                  <a:pt x="153" y="626"/>
                </a:lnTo>
                <a:lnTo>
                  <a:pt x="107" y="627"/>
                </a:lnTo>
                <a:lnTo>
                  <a:pt x="107" y="605"/>
                </a:lnTo>
                <a:lnTo>
                  <a:pt x="153" y="603"/>
                </a:lnTo>
                <a:lnTo>
                  <a:pt x="202" y="600"/>
                </a:lnTo>
                <a:lnTo>
                  <a:pt x="256" y="596"/>
                </a:lnTo>
                <a:lnTo>
                  <a:pt x="317" y="591"/>
                </a:lnTo>
                <a:close/>
                <a:moveTo>
                  <a:pt x="391" y="538"/>
                </a:moveTo>
                <a:lnTo>
                  <a:pt x="470" y="544"/>
                </a:lnTo>
                <a:lnTo>
                  <a:pt x="543" y="551"/>
                </a:lnTo>
                <a:lnTo>
                  <a:pt x="606" y="556"/>
                </a:lnTo>
                <a:lnTo>
                  <a:pt x="666" y="562"/>
                </a:lnTo>
                <a:lnTo>
                  <a:pt x="666" y="584"/>
                </a:lnTo>
                <a:lnTo>
                  <a:pt x="606" y="579"/>
                </a:lnTo>
                <a:lnTo>
                  <a:pt x="543" y="575"/>
                </a:lnTo>
                <a:lnTo>
                  <a:pt x="470" y="570"/>
                </a:lnTo>
                <a:lnTo>
                  <a:pt x="391" y="565"/>
                </a:lnTo>
                <a:lnTo>
                  <a:pt x="391" y="538"/>
                </a:lnTo>
                <a:close/>
                <a:moveTo>
                  <a:pt x="317" y="538"/>
                </a:moveTo>
                <a:lnTo>
                  <a:pt x="317" y="565"/>
                </a:lnTo>
                <a:lnTo>
                  <a:pt x="256" y="570"/>
                </a:lnTo>
                <a:lnTo>
                  <a:pt x="202" y="575"/>
                </a:lnTo>
                <a:lnTo>
                  <a:pt x="153" y="579"/>
                </a:lnTo>
                <a:lnTo>
                  <a:pt x="107" y="584"/>
                </a:lnTo>
                <a:lnTo>
                  <a:pt x="107" y="562"/>
                </a:lnTo>
                <a:lnTo>
                  <a:pt x="153" y="556"/>
                </a:lnTo>
                <a:lnTo>
                  <a:pt x="202" y="551"/>
                </a:lnTo>
                <a:lnTo>
                  <a:pt x="256" y="544"/>
                </a:lnTo>
                <a:lnTo>
                  <a:pt x="317" y="538"/>
                </a:lnTo>
                <a:close/>
                <a:moveTo>
                  <a:pt x="574" y="450"/>
                </a:moveTo>
                <a:lnTo>
                  <a:pt x="594" y="452"/>
                </a:lnTo>
                <a:lnTo>
                  <a:pt x="594" y="472"/>
                </a:lnTo>
                <a:lnTo>
                  <a:pt x="574" y="470"/>
                </a:lnTo>
                <a:lnTo>
                  <a:pt x="574" y="450"/>
                </a:lnTo>
                <a:close/>
                <a:moveTo>
                  <a:pt x="532" y="444"/>
                </a:moveTo>
                <a:lnTo>
                  <a:pt x="559" y="448"/>
                </a:lnTo>
                <a:lnTo>
                  <a:pt x="559" y="468"/>
                </a:lnTo>
                <a:lnTo>
                  <a:pt x="532" y="463"/>
                </a:lnTo>
                <a:lnTo>
                  <a:pt x="532" y="444"/>
                </a:lnTo>
                <a:close/>
                <a:moveTo>
                  <a:pt x="231" y="441"/>
                </a:moveTo>
                <a:lnTo>
                  <a:pt x="231" y="462"/>
                </a:lnTo>
                <a:lnTo>
                  <a:pt x="213" y="465"/>
                </a:lnTo>
                <a:lnTo>
                  <a:pt x="213" y="446"/>
                </a:lnTo>
                <a:lnTo>
                  <a:pt x="223" y="444"/>
                </a:lnTo>
                <a:lnTo>
                  <a:pt x="231" y="441"/>
                </a:lnTo>
                <a:close/>
                <a:moveTo>
                  <a:pt x="485" y="436"/>
                </a:moveTo>
                <a:lnTo>
                  <a:pt x="499" y="438"/>
                </a:lnTo>
                <a:lnTo>
                  <a:pt x="517" y="441"/>
                </a:lnTo>
                <a:lnTo>
                  <a:pt x="517" y="461"/>
                </a:lnTo>
                <a:lnTo>
                  <a:pt x="499" y="459"/>
                </a:lnTo>
                <a:lnTo>
                  <a:pt x="485" y="457"/>
                </a:lnTo>
                <a:lnTo>
                  <a:pt x="485" y="436"/>
                </a:lnTo>
                <a:close/>
                <a:moveTo>
                  <a:pt x="263" y="435"/>
                </a:moveTo>
                <a:lnTo>
                  <a:pt x="263" y="457"/>
                </a:lnTo>
                <a:lnTo>
                  <a:pt x="258" y="458"/>
                </a:lnTo>
                <a:lnTo>
                  <a:pt x="253" y="458"/>
                </a:lnTo>
                <a:lnTo>
                  <a:pt x="250" y="459"/>
                </a:lnTo>
                <a:lnTo>
                  <a:pt x="245" y="460"/>
                </a:lnTo>
                <a:lnTo>
                  <a:pt x="242" y="460"/>
                </a:lnTo>
                <a:lnTo>
                  <a:pt x="242" y="439"/>
                </a:lnTo>
                <a:lnTo>
                  <a:pt x="245" y="439"/>
                </a:lnTo>
                <a:lnTo>
                  <a:pt x="250" y="438"/>
                </a:lnTo>
                <a:lnTo>
                  <a:pt x="253" y="437"/>
                </a:lnTo>
                <a:lnTo>
                  <a:pt x="258" y="436"/>
                </a:lnTo>
                <a:lnTo>
                  <a:pt x="263" y="435"/>
                </a:lnTo>
                <a:close/>
                <a:moveTo>
                  <a:pt x="437" y="429"/>
                </a:moveTo>
                <a:lnTo>
                  <a:pt x="470" y="434"/>
                </a:lnTo>
                <a:lnTo>
                  <a:pt x="470" y="455"/>
                </a:lnTo>
                <a:lnTo>
                  <a:pt x="437" y="450"/>
                </a:lnTo>
                <a:lnTo>
                  <a:pt x="437" y="429"/>
                </a:lnTo>
                <a:close/>
                <a:moveTo>
                  <a:pt x="295" y="428"/>
                </a:moveTo>
                <a:lnTo>
                  <a:pt x="295" y="450"/>
                </a:lnTo>
                <a:lnTo>
                  <a:pt x="273" y="455"/>
                </a:lnTo>
                <a:lnTo>
                  <a:pt x="273" y="433"/>
                </a:lnTo>
                <a:lnTo>
                  <a:pt x="295" y="428"/>
                </a:lnTo>
                <a:close/>
                <a:moveTo>
                  <a:pt x="391" y="423"/>
                </a:moveTo>
                <a:lnTo>
                  <a:pt x="421" y="427"/>
                </a:lnTo>
                <a:lnTo>
                  <a:pt x="421" y="448"/>
                </a:lnTo>
                <a:lnTo>
                  <a:pt x="391" y="445"/>
                </a:lnTo>
                <a:lnTo>
                  <a:pt x="391" y="423"/>
                </a:lnTo>
                <a:close/>
                <a:moveTo>
                  <a:pt x="324" y="423"/>
                </a:moveTo>
                <a:lnTo>
                  <a:pt x="324" y="445"/>
                </a:lnTo>
                <a:lnTo>
                  <a:pt x="305" y="448"/>
                </a:lnTo>
                <a:lnTo>
                  <a:pt x="305" y="426"/>
                </a:lnTo>
                <a:lnTo>
                  <a:pt x="324" y="423"/>
                </a:lnTo>
                <a:close/>
                <a:moveTo>
                  <a:pt x="574" y="411"/>
                </a:moveTo>
                <a:lnTo>
                  <a:pt x="594" y="414"/>
                </a:lnTo>
                <a:lnTo>
                  <a:pt x="594" y="434"/>
                </a:lnTo>
                <a:lnTo>
                  <a:pt x="574" y="430"/>
                </a:lnTo>
                <a:lnTo>
                  <a:pt x="574" y="411"/>
                </a:lnTo>
                <a:close/>
                <a:moveTo>
                  <a:pt x="532" y="403"/>
                </a:moveTo>
                <a:lnTo>
                  <a:pt x="559" y="409"/>
                </a:lnTo>
                <a:lnTo>
                  <a:pt x="559" y="428"/>
                </a:lnTo>
                <a:lnTo>
                  <a:pt x="532" y="423"/>
                </a:lnTo>
                <a:lnTo>
                  <a:pt x="532" y="403"/>
                </a:lnTo>
                <a:close/>
                <a:moveTo>
                  <a:pt x="231" y="401"/>
                </a:moveTo>
                <a:lnTo>
                  <a:pt x="231" y="421"/>
                </a:lnTo>
                <a:lnTo>
                  <a:pt x="223" y="423"/>
                </a:lnTo>
                <a:lnTo>
                  <a:pt x="213" y="425"/>
                </a:lnTo>
                <a:lnTo>
                  <a:pt x="213" y="405"/>
                </a:lnTo>
                <a:lnTo>
                  <a:pt x="231" y="401"/>
                </a:lnTo>
                <a:close/>
                <a:moveTo>
                  <a:pt x="485" y="396"/>
                </a:moveTo>
                <a:lnTo>
                  <a:pt x="499" y="398"/>
                </a:lnTo>
                <a:lnTo>
                  <a:pt x="517" y="401"/>
                </a:lnTo>
                <a:lnTo>
                  <a:pt x="517" y="421"/>
                </a:lnTo>
                <a:lnTo>
                  <a:pt x="499" y="418"/>
                </a:lnTo>
                <a:lnTo>
                  <a:pt x="485" y="415"/>
                </a:lnTo>
                <a:lnTo>
                  <a:pt x="485" y="396"/>
                </a:lnTo>
                <a:close/>
                <a:moveTo>
                  <a:pt x="263" y="393"/>
                </a:moveTo>
                <a:lnTo>
                  <a:pt x="263" y="414"/>
                </a:lnTo>
                <a:lnTo>
                  <a:pt x="258" y="415"/>
                </a:lnTo>
                <a:lnTo>
                  <a:pt x="253" y="416"/>
                </a:lnTo>
                <a:lnTo>
                  <a:pt x="250" y="417"/>
                </a:lnTo>
                <a:lnTo>
                  <a:pt x="245" y="417"/>
                </a:lnTo>
                <a:lnTo>
                  <a:pt x="242" y="418"/>
                </a:lnTo>
                <a:lnTo>
                  <a:pt x="242" y="398"/>
                </a:lnTo>
                <a:lnTo>
                  <a:pt x="245" y="398"/>
                </a:lnTo>
                <a:lnTo>
                  <a:pt x="250" y="397"/>
                </a:lnTo>
                <a:lnTo>
                  <a:pt x="253" y="396"/>
                </a:lnTo>
                <a:lnTo>
                  <a:pt x="258" y="394"/>
                </a:lnTo>
                <a:lnTo>
                  <a:pt x="263" y="393"/>
                </a:lnTo>
                <a:close/>
                <a:moveTo>
                  <a:pt x="437" y="387"/>
                </a:moveTo>
                <a:lnTo>
                  <a:pt x="470" y="392"/>
                </a:lnTo>
                <a:lnTo>
                  <a:pt x="470" y="413"/>
                </a:lnTo>
                <a:lnTo>
                  <a:pt x="437" y="408"/>
                </a:lnTo>
                <a:lnTo>
                  <a:pt x="437" y="387"/>
                </a:lnTo>
                <a:close/>
                <a:moveTo>
                  <a:pt x="295" y="386"/>
                </a:moveTo>
                <a:lnTo>
                  <a:pt x="295" y="406"/>
                </a:lnTo>
                <a:lnTo>
                  <a:pt x="284" y="410"/>
                </a:lnTo>
                <a:lnTo>
                  <a:pt x="273" y="412"/>
                </a:lnTo>
                <a:lnTo>
                  <a:pt x="273" y="390"/>
                </a:lnTo>
                <a:lnTo>
                  <a:pt x="295" y="386"/>
                </a:lnTo>
                <a:close/>
                <a:moveTo>
                  <a:pt x="391" y="378"/>
                </a:moveTo>
                <a:lnTo>
                  <a:pt x="421" y="383"/>
                </a:lnTo>
                <a:lnTo>
                  <a:pt x="421" y="405"/>
                </a:lnTo>
                <a:lnTo>
                  <a:pt x="391" y="400"/>
                </a:lnTo>
                <a:lnTo>
                  <a:pt x="391" y="378"/>
                </a:lnTo>
                <a:close/>
                <a:moveTo>
                  <a:pt x="324" y="378"/>
                </a:moveTo>
                <a:lnTo>
                  <a:pt x="324" y="400"/>
                </a:lnTo>
                <a:lnTo>
                  <a:pt x="305" y="404"/>
                </a:lnTo>
                <a:lnTo>
                  <a:pt x="305" y="383"/>
                </a:lnTo>
                <a:lnTo>
                  <a:pt x="324" y="378"/>
                </a:lnTo>
                <a:close/>
                <a:moveTo>
                  <a:pt x="574" y="373"/>
                </a:moveTo>
                <a:lnTo>
                  <a:pt x="594" y="377"/>
                </a:lnTo>
                <a:lnTo>
                  <a:pt x="594" y="396"/>
                </a:lnTo>
                <a:lnTo>
                  <a:pt x="574" y="392"/>
                </a:lnTo>
                <a:lnTo>
                  <a:pt x="574" y="373"/>
                </a:lnTo>
                <a:close/>
                <a:moveTo>
                  <a:pt x="532" y="364"/>
                </a:moveTo>
                <a:lnTo>
                  <a:pt x="559" y="369"/>
                </a:lnTo>
                <a:lnTo>
                  <a:pt x="559" y="389"/>
                </a:lnTo>
                <a:lnTo>
                  <a:pt x="532" y="383"/>
                </a:lnTo>
                <a:lnTo>
                  <a:pt x="532" y="364"/>
                </a:lnTo>
                <a:close/>
                <a:moveTo>
                  <a:pt x="231" y="359"/>
                </a:moveTo>
                <a:lnTo>
                  <a:pt x="231" y="380"/>
                </a:lnTo>
                <a:lnTo>
                  <a:pt x="223" y="383"/>
                </a:lnTo>
                <a:lnTo>
                  <a:pt x="213" y="386"/>
                </a:lnTo>
                <a:lnTo>
                  <a:pt x="213" y="365"/>
                </a:lnTo>
                <a:lnTo>
                  <a:pt x="231" y="359"/>
                </a:lnTo>
                <a:close/>
                <a:moveTo>
                  <a:pt x="485" y="354"/>
                </a:moveTo>
                <a:lnTo>
                  <a:pt x="499" y="357"/>
                </a:lnTo>
                <a:lnTo>
                  <a:pt x="517" y="361"/>
                </a:lnTo>
                <a:lnTo>
                  <a:pt x="517" y="381"/>
                </a:lnTo>
                <a:lnTo>
                  <a:pt x="499" y="378"/>
                </a:lnTo>
                <a:lnTo>
                  <a:pt x="485" y="375"/>
                </a:lnTo>
                <a:lnTo>
                  <a:pt x="485" y="354"/>
                </a:lnTo>
                <a:close/>
                <a:moveTo>
                  <a:pt x="263" y="352"/>
                </a:moveTo>
                <a:lnTo>
                  <a:pt x="263" y="373"/>
                </a:lnTo>
                <a:lnTo>
                  <a:pt x="258" y="374"/>
                </a:lnTo>
                <a:lnTo>
                  <a:pt x="253" y="375"/>
                </a:lnTo>
                <a:lnTo>
                  <a:pt x="248" y="377"/>
                </a:lnTo>
                <a:lnTo>
                  <a:pt x="242" y="378"/>
                </a:lnTo>
                <a:lnTo>
                  <a:pt x="242" y="357"/>
                </a:lnTo>
                <a:lnTo>
                  <a:pt x="248" y="356"/>
                </a:lnTo>
                <a:lnTo>
                  <a:pt x="253" y="354"/>
                </a:lnTo>
                <a:lnTo>
                  <a:pt x="258" y="353"/>
                </a:lnTo>
                <a:lnTo>
                  <a:pt x="263" y="352"/>
                </a:lnTo>
                <a:close/>
                <a:moveTo>
                  <a:pt x="437" y="344"/>
                </a:moveTo>
                <a:lnTo>
                  <a:pt x="470" y="351"/>
                </a:lnTo>
                <a:lnTo>
                  <a:pt x="470" y="371"/>
                </a:lnTo>
                <a:lnTo>
                  <a:pt x="437" y="366"/>
                </a:lnTo>
                <a:lnTo>
                  <a:pt x="437" y="344"/>
                </a:lnTo>
                <a:close/>
                <a:moveTo>
                  <a:pt x="295" y="343"/>
                </a:moveTo>
                <a:lnTo>
                  <a:pt x="295" y="365"/>
                </a:lnTo>
                <a:lnTo>
                  <a:pt x="284" y="367"/>
                </a:lnTo>
                <a:lnTo>
                  <a:pt x="273" y="370"/>
                </a:lnTo>
                <a:lnTo>
                  <a:pt x="273" y="349"/>
                </a:lnTo>
                <a:lnTo>
                  <a:pt x="284" y="346"/>
                </a:lnTo>
                <a:lnTo>
                  <a:pt x="295" y="343"/>
                </a:lnTo>
                <a:close/>
                <a:moveTo>
                  <a:pt x="574" y="335"/>
                </a:moveTo>
                <a:lnTo>
                  <a:pt x="594" y="340"/>
                </a:lnTo>
                <a:lnTo>
                  <a:pt x="594" y="358"/>
                </a:lnTo>
                <a:lnTo>
                  <a:pt x="574" y="354"/>
                </a:lnTo>
                <a:lnTo>
                  <a:pt x="574" y="335"/>
                </a:lnTo>
                <a:close/>
                <a:moveTo>
                  <a:pt x="391" y="334"/>
                </a:moveTo>
                <a:lnTo>
                  <a:pt x="421" y="341"/>
                </a:lnTo>
                <a:lnTo>
                  <a:pt x="421" y="363"/>
                </a:lnTo>
                <a:lnTo>
                  <a:pt x="391" y="356"/>
                </a:lnTo>
                <a:lnTo>
                  <a:pt x="391" y="334"/>
                </a:lnTo>
                <a:close/>
                <a:moveTo>
                  <a:pt x="324" y="334"/>
                </a:moveTo>
                <a:lnTo>
                  <a:pt x="324" y="357"/>
                </a:lnTo>
                <a:lnTo>
                  <a:pt x="305" y="362"/>
                </a:lnTo>
                <a:lnTo>
                  <a:pt x="305" y="340"/>
                </a:lnTo>
                <a:lnTo>
                  <a:pt x="324" y="334"/>
                </a:lnTo>
                <a:close/>
                <a:moveTo>
                  <a:pt x="532" y="326"/>
                </a:moveTo>
                <a:lnTo>
                  <a:pt x="559" y="331"/>
                </a:lnTo>
                <a:lnTo>
                  <a:pt x="559" y="351"/>
                </a:lnTo>
                <a:lnTo>
                  <a:pt x="532" y="345"/>
                </a:lnTo>
                <a:lnTo>
                  <a:pt x="532" y="326"/>
                </a:lnTo>
                <a:close/>
                <a:moveTo>
                  <a:pt x="231" y="320"/>
                </a:moveTo>
                <a:lnTo>
                  <a:pt x="231" y="341"/>
                </a:lnTo>
                <a:lnTo>
                  <a:pt x="223" y="343"/>
                </a:lnTo>
                <a:lnTo>
                  <a:pt x="213" y="346"/>
                </a:lnTo>
                <a:lnTo>
                  <a:pt x="213" y="326"/>
                </a:lnTo>
                <a:lnTo>
                  <a:pt x="223" y="322"/>
                </a:lnTo>
                <a:lnTo>
                  <a:pt x="231" y="320"/>
                </a:lnTo>
                <a:close/>
                <a:moveTo>
                  <a:pt x="485" y="315"/>
                </a:moveTo>
                <a:lnTo>
                  <a:pt x="499" y="318"/>
                </a:lnTo>
                <a:lnTo>
                  <a:pt x="517" y="321"/>
                </a:lnTo>
                <a:lnTo>
                  <a:pt x="517" y="342"/>
                </a:lnTo>
                <a:lnTo>
                  <a:pt x="499" y="338"/>
                </a:lnTo>
                <a:lnTo>
                  <a:pt x="485" y="334"/>
                </a:lnTo>
                <a:lnTo>
                  <a:pt x="485" y="315"/>
                </a:lnTo>
                <a:close/>
                <a:moveTo>
                  <a:pt x="263" y="310"/>
                </a:moveTo>
                <a:lnTo>
                  <a:pt x="263" y="331"/>
                </a:lnTo>
                <a:lnTo>
                  <a:pt x="253" y="334"/>
                </a:lnTo>
                <a:lnTo>
                  <a:pt x="248" y="336"/>
                </a:lnTo>
                <a:lnTo>
                  <a:pt x="242" y="338"/>
                </a:lnTo>
                <a:lnTo>
                  <a:pt x="242" y="317"/>
                </a:lnTo>
                <a:lnTo>
                  <a:pt x="248" y="315"/>
                </a:lnTo>
                <a:lnTo>
                  <a:pt x="253" y="314"/>
                </a:lnTo>
                <a:lnTo>
                  <a:pt x="263" y="310"/>
                </a:lnTo>
                <a:close/>
                <a:moveTo>
                  <a:pt x="437" y="303"/>
                </a:moveTo>
                <a:lnTo>
                  <a:pt x="470" y="310"/>
                </a:lnTo>
                <a:lnTo>
                  <a:pt x="470" y="331"/>
                </a:lnTo>
                <a:lnTo>
                  <a:pt x="437" y="323"/>
                </a:lnTo>
                <a:lnTo>
                  <a:pt x="437" y="303"/>
                </a:lnTo>
                <a:close/>
                <a:moveTo>
                  <a:pt x="295" y="301"/>
                </a:moveTo>
                <a:lnTo>
                  <a:pt x="295" y="322"/>
                </a:lnTo>
                <a:lnTo>
                  <a:pt x="273" y="329"/>
                </a:lnTo>
                <a:lnTo>
                  <a:pt x="273" y="307"/>
                </a:lnTo>
                <a:lnTo>
                  <a:pt x="284" y="305"/>
                </a:lnTo>
                <a:lnTo>
                  <a:pt x="295" y="301"/>
                </a:lnTo>
                <a:close/>
                <a:moveTo>
                  <a:pt x="574" y="296"/>
                </a:moveTo>
                <a:lnTo>
                  <a:pt x="594" y="301"/>
                </a:lnTo>
                <a:lnTo>
                  <a:pt x="594" y="320"/>
                </a:lnTo>
                <a:lnTo>
                  <a:pt x="574" y="316"/>
                </a:lnTo>
                <a:lnTo>
                  <a:pt x="574" y="296"/>
                </a:lnTo>
                <a:close/>
                <a:moveTo>
                  <a:pt x="391" y="292"/>
                </a:moveTo>
                <a:lnTo>
                  <a:pt x="421" y="299"/>
                </a:lnTo>
                <a:lnTo>
                  <a:pt x="421" y="321"/>
                </a:lnTo>
                <a:lnTo>
                  <a:pt x="391" y="314"/>
                </a:lnTo>
                <a:lnTo>
                  <a:pt x="391" y="292"/>
                </a:lnTo>
                <a:close/>
                <a:moveTo>
                  <a:pt x="324" y="292"/>
                </a:moveTo>
                <a:lnTo>
                  <a:pt x="324" y="315"/>
                </a:lnTo>
                <a:lnTo>
                  <a:pt x="305" y="320"/>
                </a:lnTo>
                <a:lnTo>
                  <a:pt x="305" y="298"/>
                </a:lnTo>
                <a:lnTo>
                  <a:pt x="324" y="292"/>
                </a:lnTo>
                <a:close/>
                <a:moveTo>
                  <a:pt x="532" y="285"/>
                </a:moveTo>
                <a:lnTo>
                  <a:pt x="559" y="292"/>
                </a:lnTo>
                <a:lnTo>
                  <a:pt x="559" y="311"/>
                </a:lnTo>
                <a:lnTo>
                  <a:pt x="532" y="305"/>
                </a:lnTo>
                <a:lnTo>
                  <a:pt x="532" y="285"/>
                </a:lnTo>
                <a:close/>
                <a:moveTo>
                  <a:pt x="231" y="279"/>
                </a:moveTo>
                <a:lnTo>
                  <a:pt x="231" y="299"/>
                </a:lnTo>
                <a:lnTo>
                  <a:pt x="223" y="301"/>
                </a:lnTo>
                <a:lnTo>
                  <a:pt x="213" y="305"/>
                </a:lnTo>
                <a:lnTo>
                  <a:pt x="213" y="285"/>
                </a:lnTo>
                <a:lnTo>
                  <a:pt x="231" y="279"/>
                </a:lnTo>
                <a:close/>
                <a:moveTo>
                  <a:pt x="485" y="273"/>
                </a:moveTo>
                <a:lnTo>
                  <a:pt x="499" y="276"/>
                </a:lnTo>
                <a:lnTo>
                  <a:pt x="517" y="281"/>
                </a:lnTo>
                <a:lnTo>
                  <a:pt x="517" y="301"/>
                </a:lnTo>
                <a:lnTo>
                  <a:pt x="499" y="297"/>
                </a:lnTo>
                <a:lnTo>
                  <a:pt x="485" y="293"/>
                </a:lnTo>
                <a:lnTo>
                  <a:pt x="485" y="273"/>
                </a:lnTo>
                <a:close/>
                <a:moveTo>
                  <a:pt x="263" y="269"/>
                </a:moveTo>
                <a:lnTo>
                  <a:pt x="263" y="289"/>
                </a:lnTo>
                <a:lnTo>
                  <a:pt x="253" y="293"/>
                </a:lnTo>
                <a:lnTo>
                  <a:pt x="248" y="294"/>
                </a:lnTo>
                <a:lnTo>
                  <a:pt x="242" y="296"/>
                </a:lnTo>
                <a:lnTo>
                  <a:pt x="242" y="275"/>
                </a:lnTo>
                <a:lnTo>
                  <a:pt x="248" y="273"/>
                </a:lnTo>
                <a:lnTo>
                  <a:pt x="253" y="272"/>
                </a:lnTo>
                <a:lnTo>
                  <a:pt x="263" y="269"/>
                </a:lnTo>
                <a:close/>
                <a:moveTo>
                  <a:pt x="437" y="260"/>
                </a:moveTo>
                <a:lnTo>
                  <a:pt x="470" y="269"/>
                </a:lnTo>
                <a:lnTo>
                  <a:pt x="470" y="289"/>
                </a:lnTo>
                <a:lnTo>
                  <a:pt x="437" y="282"/>
                </a:lnTo>
                <a:lnTo>
                  <a:pt x="437" y="260"/>
                </a:lnTo>
                <a:close/>
                <a:moveTo>
                  <a:pt x="574" y="259"/>
                </a:moveTo>
                <a:lnTo>
                  <a:pt x="594" y="264"/>
                </a:lnTo>
                <a:lnTo>
                  <a:pt x="594" y="283"/>
                </a:lnTo>
                <a:lnTo>
                  <a:pt x="574" y="277"/>
                </a:lnTo>
                <a:lnTo>
                  <a:pt x="574" y="259"/>
                </a:lnTo>
                <a:close/>
                <a:moveTo>
                  <a:pt x="295" y="258"/>
                </a:moveTo>
                <a:lnTo>
                  <a:pt x="295" y="280"/>
                </a:lnTo>
                <a:lnTo>
                  <a:pt x="273" y="286"/>
                </a:lnTo>
                <a:lnTo>
                  <a:pt x="273" y="265"/>
                </a:lnTo>
                <a:lnTo>
                  <a:pt x="284" y="261"/>
                </a:lnTo>
                <a:lnTo>
                  <a:pt x="295" y="258"/>
                </a:lnTo>
                <a:close/>
                <a:moveTo>
                  <a:pt x="391" y="248"/>
                </a:moveTo>
                <a:lnTo>
                  <a:pt x="421" y="256"/>
                </a:lnTo>
                <a:lnTo>
                  <a:pt x="421" y="277"/>
                </a:lnTo>
                <a:lnTo>
                  <a:pt x="391" y="270"/>
                </a:lnTo>
                <a:lnTo>
                  <a:pt x="391" y="248"/>
                </a:lnTo>
                <a:close/>
                <a:moveTo>
                  <a:pt x="324" y="248"/>
                </a:moveTo>
                <a:lnTo>
                  <a:pt x="324" y="270"/>
                </a:lnTo>
                <a:lnTo>
                  <a:pt x="305" y="276"/>
                </a:lnTo>
                <a:lnTo>
                  <a:pt x="305" y="254"/>
                </a:lnTo>
                <a:lnTo>
                  <a:pt x="324" y="248"/>
                </a:lnTo>
                <a:close/>
                <a:moveTo>
                  <a:pt x="532" y="246"/>
                </a:moveTo>
                <a:lnTo>
                  <a:pt x="559" y="254"/>
                </a:lnTo>
                <a:lnTo>
                  <a:pt x="559" y="274"/>
                </a:lnTo>
                <a:lnTo>
                  <a:pt x="532" y="267"/>
                </a:lnTo>
                <a:lnTo>
                  <a:pt x="532" y="246"/>
                </a:lnTo>
                <a:close/>
                <a:moveTo>
                  <a:pt x="231" y="239"/>
                </a:moveTo>
                <a:lnTo>
                  <a:pt x="231" y="259"/>
                </a:lnTo>
                <a:lnTo>
                  <a:pt x="213" y="265"/>
                </a:lnTo>
                <a:lnTo>
                  <a:pt x="213" y="246"/>
                </a:lnTo>
                <a:lnTo>
                  <a:pt x="231" y="239"/>
                </a:lnTo>
                <a:close/>
                <a:moveTo>
                  <a:pt x="485" y="233"/>
                </a:moveTo>
                <a:lnTo>
                  <a:pt x="499" y="237"/>
                </a:lnTo>
                <a:lnTo>
                  <a:pt x="517" y="241"/>
                </a:lnTo>
                <a:lnTo>
                  <a:pt x="517" y="262"/>
                </a:lnTo>
                <a:lnTo>
                  <a:pt x="499" y="257"/>
                </a:lnTo>
                <a:lnTo>
                  <a:pt x="485" y="253"/>
                </a:lnTo>
                <a:lnTo>
                  <a:pt x="485" y="233"/>
                </a:lnTo>
                <a:close/>
                <a:moveTo>
                  <a:pt x="263" y="227"/>
                </a:moveTo>
                <a:lnTo>
                  <a:pt x="263" y="248"/>
                </a:lnTo>
                <a:lnTo>
                  <a:pt x="253" y="251"/>
                </a:lnTo>
                <a:lnTo>
                  <a:pt x="250" y="253"/>
                </a:lnTo>
                <a:lnTo>
                  <a:pt x="245" y="254"/>
                </a:lnTo>
                <a:lnTo>
                  <a:pt x="242" y="256"/>
                </a:lnTo>
                <a:lnTo>
                  <a:pt x="242" y="235"/>
                </a:lnTo>
                <a:lnTo>
                  <a:pt x="245" y="234"/>
                </a:lnTo>
                <a:lnTo>
                  <a:pt x="250" y="233"/>
                </a:lnTo>
                <a:lnTo>
                  <a:pt x="253" y="230"/>
                </a:lnTo>
                <a:lnTo>
                  <a:pt x="263" y="227"/>
                </a:lnTo>
                <a:close/>
                <a:moveTo>
                  <a:pt x="574" y="221"/>
                </a:moveTo>
                <a:lnTo>
                  <a:pt x="594" y="227"/>
                </a:lnTo>
                <a:lnTo>
                  <a:pt x="594" y="246"/>
                </a:lnTo>
                <a:lnTo>
                  <a:pt x="574" y="240"/>
                </a:lnTo>
                <a:lnTo>
                  <a:pt x="574" y="221"/>
                </a:lnTo>
                <a:close/>
                <a:moveTo>
                  <a:pt x="437" y="218"/>
                </a:moveTo>
                <a:lnTo>
                  <a:pt x="470" y="228"/>
                </a:lnTo>
                <a:lnTo>
                  <a:pt x="470" y="249"/>
                </a:lnTo>
                <a:lnTo>
                  <a:pt x="437" y="240"/>
                </a:lnTo>
                <a:lnTo>
                  <a:pt x="437" y="218"/>
                </a:lnTo>
                <a:close/>
                <a:moveTo>
                  <a:pt x="295" y="216"/>
                </a:moveTo>
                <a:lnTo>
                  <a:pt x="295" y="237"/>
                </a:lnTo>
                <a:lnTo>
                  <a:pt x="284" y="241"/>
                </a:lnTo>
                <a:lnTo>
                  <a:pt x="273" y="245"/>
                </a:lnTo>
                <a:lnTo>
                  <a:pt x="273" y="224"/>
                </a:lnTo>
                <a:lnTo>
                  <a:pt x="284" y="220"/>
                </a:lnTo>
                <a:lnTo>
                  <a:pt x="295" y="216"/>
                </a:lnTo>
                <a:close/>
                <a:moveTo>
                  <a:pt x="532" y="207"/>
                </a:moveTo>
                <a:lnTo>
                  <a:pt x="559" y="216"/>
                </a:lnTo>
                <a:lnTo>
                  <a:pt x="559" y="236"/>
                </a:lnTo>
                <a:lnTo>
                  <a:pt x="532" y="227"/>
                </a:lnTo>
                <a:lnTo>
                  <a:pt x="532" y="207"/>
                </a:lnTo>
                <a:close/>
                <a:moveTo>
                  <a:pt x="391" y="205"/>
                </a:moveTo>
                <a:lnTo>
                  <a:pt x="421" y="214"/>
                </a:lnTo>
                <a:lnTo>
                  <a:pt x="421" y="236"/>
                </a:lnTo>
                <a:lnTo>
                  <a:pt x="391" y="227"/>
                </a:lnTo>
                <a:lnTo>
                  <a:pt x="391" y="205"/>
                </a:lnTo>
                <a:close/>
                <a:moveTo>
                  <a:pt x="324" y="205"/>
                </a:moveTo>
                <a:lnTo>
                  <a:pt x="324" y="227"/>
                </a:lnTo>
                <a:lnTo>
                  <a:pt x="305" y="234"/>
                </a:lnTo>
                <a:lnTo>
                  <a:pt x="305" y="213"/>
                </a:lnTo>
                <a:lnTo>
                  <a:pt x="324" y="205"/>
                </a:lnTo>
                <a:close/>
                <a:moveTo>
                  <a:pt x="231" y="199"/>
                </a:moveTo>
                <a:lnTo>
                  <a:pt x="231" y="220"/>
                </a:lnTo>
                <a:lnTo>
                  <a:pt x="213" y="226"/>
                </a:lnTo>
                <a:lnTo>
                  <a:pt x="213" y="206"/>
                </a:lnTo>
                <a:lnTo>
                  <a:pt x="231" y="199"/>
                </a:lnTo>
                <a:close/>
                <a:moveTo>
                  <a:pt x="485" y="192"/>
                </a:moveTo>
                <a:lnTo>
                  <a:pt x="499" y="197"/>
                </a:lnTo>
                <a:lnTo>
                  <a:pt x="517" y="202"/>
                </a:lnTo>
                <a:lnTo>
                  <a:pt x="517" y="223"/>
                </a:lnTo>
                <a:lnTo>
                  <a:pt x="499" y="217"/>
                </a:lnTo>
                <a:lnTo>
                  <a:pt x="485" y="213"/>
                </a:lnTo>
                <a:lnTo>
                  <a:pt x="485" y="192"/>
                </a:lnTo>
                <a:close/>
                <a:moveTo>
                  <a:pt x="263" y="187"/>
                </a:moveTo>
                <a:lnTo>
                  <a:pt x="263" y="207"/>
                </a:lnTo>
                <a:lnTo>
                  <a:pt x="253" y="211"/>
                </a:lnTo>
                <a:lnTo>
                  <a:pt x="250" y="213"/>
                </a:lnTo>
                <a:lnTo>
                  <a:pt x="245" y="214"/>
                </a:lnTo>
                <a:lnTo>
                  <a:pt x="242" y="215"/>
                </a:lnTo>
                <a:lnTo>
                  <a:pt x="242" y="194"/>
                </a:lnTo>
                <a:lnTo>
                  <a:pt x="245" y="193"/>
                </a:lnTo>
                <a:lnTo>
                  <a:pt x="250" y="192"/>
                </a:lnTo>
                <a:lnTo>
                  <a:pt x="253" y="190"/>
                </a:lnTo>
                <a:lnTo>
                  <a:pt x="263" y="187"/>
                </a:lnTo>
                <a:close/>
                <a:moveTo>
                  <a:pt x="574" y="182"/>
                </a:moveTo>
                <a:lnTo>
                  <a:pt x="594" y="189"/>
                </a:lnTo>
                <a:lnTo>
                  <a:pt x="594" y="207"/>
                </a:lnTo>
                <a:lnTo>
                  <a:pt x="574" y="201"/>
                </a:lnTo>
                <a:lnTo>
                  <a:pt x="574" y="182"/>
                </a:lnTo>
                <a:close/>
                <a:moveTo>
                  <a:pt x="437" y="177"/>
                </a:moveTo>
                <a:lnTo>
                  <a:pt x="470" y="188"/>
                </a:lnTo>
                <a:lnTo>
                  <a:pt x="470" y="209"/>
                </a:lnTo>
                <a:lnTo>
                  <a:pt x="437" y="199"/>
                </a:lnTo>
                <a:lnTo>
                  <a:pt x="437" y="177"/>
                </a:lnTo>
                <a:close/>
                <a:moveTo>
                  <a:pt x="295" y="175"/>
                </a:moveTo>
                <a:lnTo>
                  <a:pt x="295" y="195"/>
                </a:lnTo>
                <a:lnTo>
                  <a:pt x="273" y="204"/>
                </a:lnTo>
                <a:lnTo>
                  <a:pt x="273" y="182"/>
                </a:lnTo>
                <a:lnTo>
                  <a:pt x="284" y="178"/>
                </a:lnTo>
                <a:lnTo>
                  <a:pt x="295" y="175"/>
                </a:lnTo>
                <a:close/>
                <a:moveTo>
                  <a:pt x="532" y="167"/>
                </a:moveTo>
                <a:lnTo>
                  <a:pt x="559" y="177"/>
                </a:lnTo>
                <a:lnTo>
                  <a:pt x="559" y="197"/>
                </a:lnTo>
                <a:lnTo>
                  <a:pt x="532" y="187"/>
                </a:lnTo>
                <a:lnTo>
                  <a:pt x="532" y="167"/>
                </a:lnTo>
                <a:close/>
                <a:moveTo>
                  <a:pt x="391" y="163"/>
                </a:moveTo>
                <a:lnTo>
                  <a:pt x="421" y="173"/>
                </a:lnTo>
                <a:lnTo>
                  <a:pt x="421" y="194"/>
                </a:lnTo>
                <a:lnTo>
                  <a:pt x="391" y="185"/>
                </a:lnTo>
                <a:lnTo>
                  <a:pt x="391" y="163"/>
                </a:lnTo>
                <a:close/>
                <a:moveTo>
                  <a:pt x="324" y="163"/>
                </a:moveTo>
                <a:lnTo>
                  <a:pt x="324" y="185"/>
                </a:lnTo>
                <a:lnTo>
                  <a:pt x="305" y="192"/>
                </a:lnTo>
                <a:lnTo>
                  <a:pt x="305" y="170"/>
                </a:lnTo>
                <a:lnTo>
                  <a:pt x="324" y="163"/>
                </a:lnTo>
                <a:close/>
                <a:moveTo>
                  <a:pt x="231" y="157"/>
                </a:moveTo>
                <a:lnTo>
                  <a:pt x="231" y="178"/>
                </a:lnTo>
                <a:lnTo>
                  <a:pt x="223" y="181"/>
                </a:lnTo>
                <a:lnTo>
                  <a:pt x="213" y="186"/>
                </a:lnTo>
                <a:lnTo>
                  <a:pt x="213" y="165"/>
                </a:lnTo>
                <a:lnTo>
                  <a:pt x="223" y="162"/>
                </a:lnTo>
                <a:lnTo>
                  <a:pt x="231" y="157"/>
                </a:lnTo>
                <a:close/>
                <a:moveTo>
                  <a:pt x="485" y="151"/>
                </a:moveTo>
                <a:lnTo>
                  <a:pt x="499" y="156"/>
                </a:lnTo>
                <a:lnTo>
                  <a:pt x="517" y="162"/>
                </a:lnTo>
                <a:lnTo>
                  <a:pt x="517" y="182"/>
                </a:lnTo>
                <a:lnTo>
                  <a:pt x="499" y="177"/>
                </a:lnTo>
                <a:lnTo>
                  <a:pt x="485" y="171"/>
                </a:lnTo>
                <a:lnTo>
                  <a:pt x="485" y="151"/>
                </a:lnTo>
                <a:close/>
                <a:moveTo>
                  <a:pt x="263" y="144"/>
                </a:moveTo>
                <a:lnTo>
                  <a:pt x="263" y="165"/>
                </a:lnTo>
                <a:lnTo>
                  <a:pt x="258" y="167"/>
                </a:lnTo>
                <a:lnTo>
                  <a:pt x="253" y="169"/>
                </a:lnTo>
                <a:lnTo>
                  <a:pt x="250" y="170"/>
                </a:lnTo>
                <a:lnTo>
                  <a:pt x="245" y="173"/>
                </a:lnTo>
                <a:lnTo>
                  <a:pt x="242" y="174"/>
                </a:lnTo>
                <a:lnTo>
                  <a:pt x="242" y="153"/>
                </a:lnTo>
                <a:lnTo>
                  <a:pt x="245" y="152"/>
                </a:lnTo>
                <a:lnTo>
                  <a:pt x="250" y="150"/>
                </a:lnTo>
                <a:lnTo>
                  <a:pt x="253" y="148"/>
                </a:lnTo>
                <a:lnTo>
                  <a:pt x="258" y="146"/>
                </a:lnTo>
                <a:lnTo>
                  <a:pt x="263" y="144"/>
                </a:lnTo>
                <a:close/>
                <a:moveTo>
                  <a:pt x="437" y="134"/>
                </a:moveTo>
                <a:lnTo>
                  <a:pt x="470" y="145"/>
                </a:lnTo>
                <a:lnTo>
                  <a:pt x="470" y="167"/>
                </a:lnTo>
                <a:lnTo>
                  <a:pt x="437" y="156"/>
                </a:lnTo>
                <a:lnTo>
                  <a:pt x="437" y="134"/>
                </a:lnTo>
                <a:close/>
                <a:moveTo>
                  <a:pt x="295" y="131"/>
                </a:moveTo>
                <a:lnTo>
                  <a:pt x="295" y="153"/>
                </a:lnTo>
                <a:lnTo>
                  <a:pt x="273" y="162"/>
                </a:lnTo>
                <a:lnTo>
                  <a:pt x="273" y="140"/>
                </a:lnTo>
                <a:lnTo>
                  <a:pt x="295" y="131"/>
                </a:lnTo>
                <a:close/>
                <a:moveTo>
                  <a:pt x="391" y="119"/>
                </a:moveTo>
                <a:lnTo>
                  <a:pt x="421" y="129"/>
                </a:lnTo>
                <a:lnTo>
                  <a:pt x="421" y="151"/>
                </a:lnTo>
                <a:lnTo>
                  <a:pt x="391" y="141"/>
                </a:lnTo>
                <a:lnTo>
                  <a:pt x="391" y="119"/>
                </a:lnTo>
                <a:close/>
                <a:moveTo>
                  <a:pt x="324" y="119"/>
                </a:moveTo>
                <a:lnTo>
                  <a:pt x="324" y="141"/>
                </a:lnTo>
                <a:lnTo>
                  <a:pt x="305" y="148"/>
                </a:lnTo>
                <a:lnTo>
                  <a:pt x="305" y="127"/>
                </a:lnTo>
                <a:lnTo>
                  <a:pt x="324" y="119"/>
                </a:lnTo>
                <a:close/>
                <a:moveTo>
                  <a:pt x="336" y="83"/>
                </a:moveTo>
                <a:lnTo>
                  <a:pt x="208" y="134"/>
                </a:lnTo>
                <a:lnTo>
                  <a:pt x="208" y="484"/>
                </a:lnTo>
                <a:lnTo>
                  <a:pt x="336" y="461"/>
                </a:lnTo>
                <a:lnTo>
                  <a:pt x="336" y="83"/>
                </a:lnTo>
                <a:close/>
                <a:moveTo>
                  <a:pt x="362" y="82"/>
                </a:moveTo>
                <a:lnTo>
                  <a:pt x="362" y="461"/>
                </a:lnTo>
                <a:lnTo>
                  <a:pt x="604" y="494"/>
                </a:lnTo>
                <a:lnTo>
                  <a:pt x="604" y="165"/>
                </a:lnTo>
                <a:lnTo>
                  <a:pt x="362" y="82"/>
                </a:lnTo>
                <a:close/>
                <a:moveTo>
                  <a:pt x="336" y="36"/>
                </a:moveTo>
                <a:lnTo>
                  <a:pt x="273" y="70"/>
                </a:lnTo>
                <a:lnTo>
                  <a:pt x="273" y="82"/>
                </a:lnTo>
                <a:lnTo>
                  <a:pt x="336" y="56"/>
                </a:lnTo>
                <a:lnTo>
                  <a:pt x="336" y="36"/>
                </a:lnTo>
                <a:close/>
                <a:moveTo>
                  <a:pt x="362" y="34"/>
                </a:moveTo>
                <a:lnTo>
                  <a:pt x="362" y="56"/>
                </a:lnTo>
                <a:lnTo>
                  <a:pt x="453" y="86"/>
                </a:lnTo>
                <a:lnTo>
                  <a:pt x="453" y="71"/>
                </a:lnTo>
                <a:lnTo>
                  <a:pt x="362" y="34"/>
                </a:lnTo>
                <a:close/>
                <a:moveTo>
                  <a:pt x="348" y="0"/>
                </a:moveTo>
                <a:lnTo>
                  <a:pt x="362" y="6"/>
                </a:lnTo>
                <a:lnTo>
                  <a:pt x="471" y="50"/>
                </a:lnTo>
                <a:lnTo>
                  <a:pt x="478" y="53"/>
                </a:lnTo>
                <a:lnTo>
                  <a:pt x="478" y="95"/>
                </a:lnTo>
                <a:lnTo>
                  <a:pt x="622" y="144"/>
                </a:lnTo>
                <a:lnTo>
                  <a:pt x="630" y="147"/>
                </a:lnTo>
                <a:lnTo>
                  <a:pt x="630" y="497"/>
                </a:lnTo>
                <a:lnTo>
                  <a:pt x="693" y="506"/>
                </a:lnTo>
                <a:lnTo>
                  <a:pt x="703" y="507"/>
                </a:lnTo>
                <a:lnTo>
                  <a:pt x="703" y="690"/>
                </a:lnTo>
                <a:lnTo>
                  <a:pt x="678" y="690"/>
                </a:lnTo>
                <a:lnTo>
                  <a:pt x="678" y="530"/>
                </a:lnTo>
                <a:lnTo>
                  <a:pt x="362" y="486"/>
                </a:lnTo>
                <a:lnTo>
                  <a:pt x="362" y="690"/>
                </a:lnTo>
                <a:lnTo>
                  <a:pt x="336" y="690"/>
                </a:lnTo>
                <a:lnTo>
                  <a:pt x="336" y="487"/>
                </a:lnTo>
                <a:lnTo>
                  <a:pt x="99" y="529"/>
                </a:lnTo>
                <a:lnTo>
                  <a:pt x="99" y="690"/>
                </a:lnTo>
                <a:lnTo>
                  <a:pt x="74" y="690"/>
                </a:lnTo>
                <a:lnTo>
                  <a:pt x="74" y="508"/>
                </a:lnTo>
                <a:lnTo>
                  <a:pt x="84" y="506"/>
                </a:lnTo>
                <a:lnTo>
                  <a:pt x="183" y="488"/>
                </a:lnTo>
                <a:lnTo>
                  <a:pt x="183" y="118"/>
                </a:lnTo>
                <a:lnTo>
                  <a:pt x="191" y="115"/>
                </a:lnTo>
                <a:lnTo>
                  <a:pt x="248" y="92"/>
                </a:lnTo>
                <a:lnTo>
                  <a:pt x="248" y="54"/>
                </a:lnTo>
                <a:lnTo>
                  <a:pt x="254" y="51"/>
                </a:lnTo>
                <a:lnTo>
                  <a:pt x="336" y="6"/>
                </a:lnTo>
                <a:lnTo>
                  <a:pt x="348" y="0"/>
                </a:lnTo>
                <a:close/>
              </a:path>
            </a:pathLst>
          </a:custGeom>
          <a:solidFill>
            <a:srgbClr val="D8706D"/>
          </a:solidFill>
          <a:ln w="0">
            <a:solidFill>
              <a:srgbClr val="D8706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66" name="Группа 109"/>
          <p:cNvGrpSpPr/>
          <p:nvPr/>
        </p:nvGrpSpPr>
        <p:grpSpPr>
          <a:xfrm>
            <a:off x="8341062" y="1909707"/>
            <a:ext cx="481445" cy="565083"/>
            <a:chOff x="1192213" y="5146675"/>
            <a:chExt cx="492125" cy="666984"/>
          </a:xfrm>
          <a:solidFill>
            <a:srgbClr val="D8706D"/>
          </a:solidFill>
        </p:grpSpPr>
        <p:sp>
          <p:nvSpPr>
            <p:cNvPr id="67" name="Freeform 444"/>
            <p:cNvSpPr>
              <a:spLocks/>
            </p:cNvSpPr>
            <p:nvPr/>
          </p:nvSpPr>
          <p:spPr bwMode="auto">
            <a:xfrm>
              <a:off x="1192213" y="5505684"/>
              <a:ext cx="492125" cy="307975"/>
            </a:xfrm>
            <a:custGeom>
              <a:avLst/>
              <a:gdLst/>
              <a:ahLst/>
              <a:cxnLst>
                <a:cxn ang="0">
                  <a:pos x="239" y="0"/>
                </a:cxn>
                <a:cxn ang="0">
                  <a:pos x="243" y="1"/>
                </a:cxn>
                <a:cxn ang="0">
                  <a:pos x="246" y="3"/>
                </a:cxn>
                <a:cxn ang="0">
                  <a:pos x="249" y="6"/>
                </a:cxn>
                <a:cxn ang="0">
                  <a:pos x="250" y="11"/>
                </a:cxn>
                <a:cxn ang="0">
                  <a:pos x="250" y="112"/>
                </a:cxn>
                <a:cxn ang="0">
                  <a:pos x="169" y="112"/>
                </a:cxn>
                <a:cxn ang="0">
                  <a:pos x="140" y="115"/>
                </a:cxn>
                <a:cxn ang="0">
                  <a:pos x="112" y="124"/>
                </a:cxn>
                <a:cxn ang="0">
                  <a:pos x="87" y="137"/>
                </a:cxn>
                <a:cxn ang="0">
                  <a:pos x="65" y="156"/>
                </a:cxn>
                <a:cxn ang="0">
                  <a:pos x="47" y="178"/>
                </a:cxn>
                <a:cxn ang="0">
                  <a:pos x="34" y="202"/>
                </a:cxn>
                <a:cxn ang="0">
                  <a:pos x="25" y="230"/>
                </a:cxn>
                <a:cxn ang="0">
                  <a:pos x="22" y="259"/>
                </a:cxn>
                <a:cxn ang="0">
                  <a:pos x="22" y="367"/>
                </a:cxn>
                <a:cxn ang="0">
                  <a:pos x="598" y="367"/>
                </a:cxn>
                <a:cxn ang="0">
                  <a:pos x="598" y="259"/>
                </a:cxn>
                <a:cxn ang="0">
                  <a:pos x="595" y="230"/>
                </a:cxn>
                <a:cxn ang="0">
                  <a:pos x="586" y="202"/>
                </a:cxn>
                <a:cxn ang="0">
                  <a:pos x="573" y="178"/>
                </a:cxn>
                <a:cxn ang="0">
                  <a:pos x="555" y="156"/>
                </a:cxn>
                <a:cxn ang="0">
                  <a:pos x="533" y="137"/>
                </a:cxn>
                <a:cxn ang="0">
                  <a:pos x="508" y="124"/>
                </a:cxn>
                <a:cxn ang="0">
                  <a:pos x="481" y="115"/>
                </a:cxn>
                <a:cxn ang="0">
                  <a:pos x="451" y="112"/>
                </a:cxn>
                <a:cxn ang="0">
                  <a:pos x="371" y="112"/>
                </a:cxn>
                <a:cxn ang="0">
                  <a:pos x="371" y="7"/>
                </a:cxn>
                <a:cxn ang="0">
                  <a:pos x="373" y="4"/>
                </a:cxn>
                <a:cxn ang="0">
                  <a:pos x="375" y="2"/>
                </a:cxn>
                <a:cxn ang="0">
                  <a:pos x="382" y="0"/>
                </a:cxn>
                <a:cxn ang="0">
                  <a:pos x="385" y="1"/>
                </a:cxn>
                <a:cxn ang="0">
                  <a:pos x="387" y="2"/>
                </a:cxn>
                <a:cxn ang="0">
                  <a:pos x="389" y="4"/>
                </a:cxn>
                <a:cxn ang="0">
                  <a:pos x="392" y="7"/>
                </a:cxn>
                <a:cxn ang="0">
                  <a:pos x="392" y="91"/>
                </a:cxn>
                <a:cxn ang="0">
                  <a:pos x="451" y="91"/>
                </a:cxn>
                <a:cxn ang="0">
                  <a:pos x="485" y="94"/>
                </a:cxn>
                <a:cxn ang="0">
                  <a:pos x="517" y="104"/>
                </a:cxn>
                <a:cxn ang="0">
                  <a:pos x="546" y="120"/>
                </a:cxn>
                <a:cxn ang="0">
                  <a:pos x="571" y="140"/>
                </a:cxn>
                <a:cxn ang="0">
                  <a:pos x="592" y="166"/>
                </a:cxn>
                <a:cxn ang="0">
                  <a:pos x="607" y="194"/>
                </a:cxn>
                <a:cxn ang="0">
                  <a:pos x="617" y="225"/>
                </a:cxn>
                <a:cxn ang="0">
                  <a:pos x="620" y="259"/>
                </a:cxn>
                <a:cxn ang="0">
                  <a:pos x="620" y="388"/>
                </a:cxn>
                <a:cxn ang="0">
                  <a:pos x="0" y="388"/>
                </a:cxn>
                <a:cxn ang="0">
                  <a:pos x="0" y="259"/>
                </a:cxn>
                <a:cxn ang="0">
                  <a:pos x="3" y="225"/>
                </a:cxn>
                <a:cxn ang="0">
                  <a:pos x="13" y="194"/>
                </a:cxn>
                <a:cxn ang="0">
                  <a:pos x="29" y="166"/>
                </a:cxn>
                <a:cxn ang="0">
                  <a:pos x="50" y="140"/>
                </a:cxn>
                <a:cxn ang="0">
                  <a:pos x="75" y="120"/>
                </a:cxn>
                <a:cxn ang="0">
                  <a:pos x="104" y="104"/>
                </a:cxn>
                <a:cxn ang="0">
                  <a:pos x="135" y="94"/>
                </a:cxn>
                <a:cxn ang="0">
                  <a:pos x="169" y="91"/>
                </a:cxn>
                <a:cxn ang="0">
                  <a:pos x="228" y="91"/>
                </a:cxn>
                <a:cxn ang="0">
                  <a:pos x="228" y="7"/>
                </a:cxn>
                <a:cxn ang="0">
                  <a:pos x="230" y="4"/>
                </a:cxn>
                <a:cxn ang="0">
                  <a:pos x="232" y="2"/>
                </a:cxn>
                <a:cxn ang="0">
                  <a:pos x="239" y="0"/>
                </a:cxn>
              </a:cxnLst>
              <a:rect l="0" t="0" r="r" b="b"/>
              <a:pathLst>
                <a:path w="620" h="388">
                  <a:moveTo>
                    <a:pt x="239" y="0"/>
                  </a:moveTo>
                  <a:lnTo>
                    <a:pt x="243" y="1"/>
                  </a:lnTo>
                  <a:lnTo>
                    <a:pt x="246" y="3"/>
                  </a:lnTo>
                  <a:lnTo>
                    <a:pt x="249" y="6"/>
                  </a:lnTo>
                  <a:lnTo>
                    <a:pt x="250" y="11"/>
                  </a:lnTo>
                  <a:lnTo>
                    <a:pt x="250" y="112"/>
                  </a:lnTo>
                  <a:lnTo>
                    <a:pt x="169" y="112"/>
                  </a:lnTo>
                  <a:lnTo>
                    <a:pt x="140" y="115"/>
                  </a:lnTo>
                  <a:lnTo>
                    <a:pt x="112" y="124"/>
                  </a:lnTo>
                  <a:lnTo>
                    <a:pt x="87" y="137"/>
                  </a:lnTo>
                  <a:lnTo>
                    <a:pt x="65" y="156"/>
                  </a:lnTo>
                  <a:lnTo>
                    <a:pt x="47" y="178"/>
                  </a:lnTo>
                  <a:lnTo>
                    <a:pt x="34" y="202"/>
                  </a:lnTo>
                  <a:lnTo>
                    <a:pt x="25" y="230"/>
                  </a:lnTo>
                  <a:lnTo>
                    <a:pt x="22" y="259"/>
                  </a:lnTo>
                  <a:lnTo>
                    <a:pt x="22" y="367"/>
                  </a:lnTo>
                  <a:lnTo>
                    <a:pt x="598" y="367"/>
                  </a:lnTo>
                  <a:lnTo>
                    <a:pt x="598" y="259"/>
                  </a:lnTo>
                  <a:lnTo>
                    <a:pt x="595" y="230"/>
                  </a:lnTo>
                  <a:lnTo>
                    <a:pt x="586" y="202"/>
                  </a:lnTo>
                  <a:lnTo>
                    <a:pt x="573" y="178"/>
                  </a:lnTo>
                  <a:lnTo>
                    <a:pt x="555" y="156"/>
                  </a:lnTo>
                  <a:lnTo>
                    <a:pt x="533" y="137"/>
                  </a:lnTo>
                  <a:lnTo>
                    <a:pt x="508" y="124"/>
                  </a:lnTo>
                  <a:lnTo>
                    <a:pt x="481" y="115"/>
                  </a:lnTo>
                  <a:lnTo>
                    <a:pt x="451" y="112"/>
                  </a:lnTo>
                  <a:lnTo>
                    <a:pt x="371" y="112"/>
                  </a:lnTo>
                  <a:lnTo>
                    <a:pt x="371" y="7"/>
                  </a:lnTo>
                  <a:lnTo>
                    <a:pt x="373" y="4"/>
                  </a:lnTo>
                  <a:lnTo>
                    <a:pt x="375" y="2"/>
                  </a:lnTo>
                  <a:lnTo>
                    <a:pt x="382" y="0"/>
                  </a:lnTo>
                  <a:lnTo>
                    <a:pt x="385" y="1"/>
                  </a:lnTo>
                  <a:lnTo>
                    <a:pt x="387" y="2"/>
                  </a:lnTo>
                  <a:lnTo>
                    <a:pt x="389" y="4"/>
                  </a:lnTo>
                  <a:lnTo>
                    <a:pt x="392" y="7"/>
                  </a:lnTo>
                  <a:lnTo>
                    <a:pt x="392" y="91"/>
                  </a:lnTo>
                  <a:lnTo>
                    <a:pt x="451" y="91"/>
                  </a:lnTo>
                  <a:lnTo>
                    <a:pt x="485" y="94"/>
                  </a:lnTo>
                  <a:lnTo>
                    <a:pt x="517" y="104"/>
                  </a:lnTo>
                  <a:lnTo>
                    <a:pt x="546" y="120"/>
                  </a:lnTo>
                  <a:lnTo>
                    <a:pt x="571" y="140"/>
                  </a:lnTo>
                  <a:lnTo>
                    <a:pt x="592" y="166"/>
                  </a:lnTo>
                  <a:lnTo>
                    <a:pt x="607" y="194"/>
                  </a:lnTo>
                  <a:lnTo>
                    <a:pt x="617" y="225"/>
                  </a:lnTo>
                  <a:lnTo>
                    <a:pt x="620" y="259"/>
                  </a:lnTo>
                  <a:lnTo>
                    <a:pt x="620" y="388"/>
                  </a:lnTo>
                  <a:lnTo>
                    <a:pt x="0" y="388"/>
                  </a:lnTo>
                  <a:lnTo>
                    <a:pt x="0" y="259"/>
                  </a:lnTo>
                  <a:lnTo>
                    <a:pt x="3" y="225"/>
                  </a:lnTo>
                  <a:lnTo>
                    <a:pt x="13" y="194"/>
                  </a:lnTo>
                  <a:lnTo>
                    <a:pt x="29" y="166"/>
                  </a:lnTo>
                  <a:lnTo>
                    <a:pt x="50" y="140"/>
                  </a:lnTo>
                  <a:lnTo>
                    <a:pt x="75" y="120"/>
                  </a:lnTo>
                  <a:lnTo>
                    <a:pt x="104" y="104"/>
                  </a:lnTo>
                  <a:lnTo>
                    <a:pt x="135" y="94"/>
                  </a:lnTo>
                  <a:lnTo>
                    <a:pt x="169" y="91"/>
                  </a:lnTo>
                  <a:lnTo>
                    <a:pt x="228" y="91"/>
                  </a:lnTo>
                  <a:lnTo>
                    <a:pt x="228" y="7"/>
                  </a:lnTo>
                  <a:lnTo>
                    <a:pt x="230" y="4"/>
                  </a:lnTo>
                  <a:lnTo>
                    <a:pt x="232" y="2"/>
                  </a:lnTo>
                  <a:lnTo>
                    <a:pt x="239" y="0"/>
                  </a:lnTo>
                  <a:close/>
                </a:path>
              </a:pathLst>
            </a:custGeom>
            <a:grpFill/>
            <a:ln w="3175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8" name="Freeform 445"/>
            <p:cNvSpPr>
              <a:spLocks/>
            </p:cNvSpPr>
            <p:nvPr/>
          </p:nvSpPr>
          <p:spPr bwMode="auto">
            <a:xfrm>
              <a:off x="1338263" y="5568950"/>
              <a:ext cx="198438" cy="18732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4" y="1"/>
                </a:cxn>
                <a:cxn ang="0">
                  <a:pos x="16" y="2"/>
                </a:cxn>
                <a:cxn ang="0">
                  <a:pos x="19" y="4"/>
                </a:cxn>
                <a:cxn ang="0">
                  <a:pos x="21" y="7"/>
                </a:cxn>
                <a:cxn ang="0">
                  <a:pos x="21" y="82"/>
                </a:cxn>
                <a:cxn ang="0">
                  <a:pos x="24" y="102"/>
                </a:cxn>
                <a:cxn ang="0">
                  <a:pos x="32" y="121"/>
                </a:cxn>
                <a:cxn ang="0">
                  <a:pos x="43" y="139"/>
                </a:cxn>
                <a:cxn ang="0">
                  <a:pos x="57" y="156"/>
                </a:cxn>
                <a:cxn ang="0">
                  <a:pos x="73" y="171"/>
                </a:cxn>
                <a:cxn ang="0">
                  <a:pos x="88" y="184"/>
                </a:cxn>
                <a:cxn ang="0">
                  <a:pos x="102" y="195"/>
                </a:cxn>
                <a:cxn ang="0">
                  <a:pos x="115" y="204"/>
                </a:cxn>
                <a:cxn ang="0">
                  <a:pos x="124" y="210"/>
                </a:cxn>
                <a:cxn ang="0">
                  <a:pos x="133" y="204"/>
                </a:cxn>
                <a:cxn ang="0">
                  <a:pos x="145" y="195"/>
                </a:cxn>
                <a:cxn ang="0">
                  <a:pos x="161" y="184"/>
                </a:cxn>
                <a:cxn ang="0">
                  <a:pos x="176" y="171"/>
                </a:cxn>
                <a:cxn ang="0">
                  <a:pos x="190" y="156"/>
                </a:cxn>
                <a:cxn ang="0">
                  <a:pos x="205" y="139"/>
                </a:cxn>
                <a:cxn ang="0">
                  <a:pos x="216" y="121"/>
                </a:cxn>
                <a:cxn ang="0">
                  <a:pos x="223" y="102"/>
                </a:cxn>
                <a:cxn ang="0">
                  <a:pos x="227" y="82"/>
                </a:cxn>
                <a:cxn ang="0">
                  <a:pos x="227" y="7"/>
                </a:cxn>
                <a:cxn ang="0">
                  <a:pos x="229" y="4"/>
                </a:cxn>
                <a:cxn ang="0">
                  <a:pos x="231" y="2"/>
                </a:cxn>
                <a:cxn ang="0">
                  <a:pos x="238" y="0"/>
                </a:cxn>
                <a:cxn ang="0">
                  <a:pos x="242" y="1"/>
                </a:cxn>
                <a:cxn ang="0">
                  <a:pos x="245" y="3"/>
                </a:cxn>
                <a:cxn ang="0">
                  <a:pos x="247" y="6"/>
                </a:cxn>
                <a:cxn ang="0">
                  <a:pos x="249" y="11"/>
                </a:cxn>
                <a:cxn ang="0">
                  <a:pos x="249" y="82"/>
                </a:cxn>
                <a:cxn ang="0">
                  <a:pos x="246" y="104"/>
                </a:cxn>
                <a:cxn ang="0">
                  <a:pos x="239" y="125"/>
                </a:cxn>
                <a:cxn ang="0">
                  <a:pos x="228" y="145"/>
                </a:cxn>
                <a:cxn ang="0">
                  <a:pos x="214" y="162"/>
                </a:cxn>
                <a:cxn ang="0">
                  <a:pos x="199" y="180"/>
                </a:cxn>
                <a:cxn ang="0">
                  <a:pos x="183" y="194"/>
                </a:cxn>
                <a:cxn ang="0">
                  <a:pos x="167" y="206"/>
                </a:cxn>
                <a:cxn ang="0">
                  <a:pos x="153" y="216"/>
                </a:cxn>
                <a:cxn ang="0">
                  <a:pos x="142" y="225"/>
                </a:cxn>
                <a:cxn ang="0">
                  <a:pos x="133" y="230"/>
                </a:cxn>
                <a:cxn ang="0">
                  <a:pos x="130" y="232"/>
                </a:cxn>
                <a:cxn ang="0">
                  <a:pos x="124" y="235"/>
                </a:cxn>
                <a:cxn ang="0">
                  <a:pos x="119" y="232"/>
                </a:cxn>
                <a:cxn ang="0">
                  <a:pos x="115" y="230"/>
                </a:cxn>
                <a:cxn ang="0">
                  <a:pos x="107" y="225"/>
                </a:cxn>
                <a:cxn ang="0">
                  <a:pos x="96" y="216"/>
                </a:cxn>
                <a:cxn ang="0">
                  <a:pos x="81" y="206"/>
                </a:cxn>
                <a:cxn ang="0">
                  <a:pos x="66" y="194"/>
                </a:cxn>
                <a:cxn ang="0">
                  <a:pos x="49" y="180"/>
                </a:cxn>
                <a:cxn ang="0">
                  <a:pos x="34" y="162"/>
                </a:cxn>
                <a:cxn ang="0">
                  <a:pos x="21" y="145"/>
                </a:cxn>
                <a:cxn ang="0">
                  <a:pos x="10" y="125"/>
                </a:cxn>
                <a:cxn ang="0">
                  <a:pos x="2" y="104"/>
                </a:cxn>
                <a:cxn ang="0">
                  <a:pos x="0" y="82"/>
                </a:cxn>
                <a:cxn ang="0">
                  <a:pos x="0" y="7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11" y="0"/>
                </a:cxn>
              </a:cxnLst>
              <a:rect l="0" t="0" r="r" b="b"/>
              <a:pathLst>
                <a:path w="249" h="235">
                  <a:moveTo>
                    <a:pt x="11" y="0"/>
                  </a:moveTo>
                  <a:lnTo>
                    <a:pt x="14" y="1"/>
                  </a:lnTo>
                  <a:lnTo>
                    <a:pt x="16" y="2"/>
                  </a:lnTo>
                  <a:lnTo>
                    <a:pt x="19" y="4"/>
                  </a:lnTo>
                  <a:lnTo>
                    <a:pt x="21" y="7"/>
                  </a:lnTo>
                  <a:lnTo>
                    <a:pt x="21" y="82"/>
                  </a:lnTo>
                  <a:lnTo>
                    <a:pt x="24" y="102"/>
                  </a:lnTo>
                  <a:lnTo>
                    <a:pt x="32" y="121"/>
                  </a:lnTo>
                  <a:lnTo>
                    <a:pt x="43" y="139"/>
                  </a:lnTo>
                  <a:lnTo>
                    <a:pt x="57" y="156"/>
                  </a:lnTo>
                  <a:lnTo>
                    <a:pt x="73" y="171"/>
                  </a:lnTo>
                  <a:lnTo>
                    <a:pt x="88" y="184"/>
                  </a:lnTo>
                  <a:lnTo>
                    <a:pt x="102" y="195"/>
                  </a:lnTo>
                  <a:lnTo>
                    <a:pt x="115" y="204"/>
                  </a:lnTo>
                  <a:lnTo>
                    <a:pt x="124" y="210"/>
                  </a:lnTo>
                  <a:lnTo>
                    <a:pt x="133" y="204"/>
                  </a:lnTo>
                  <a:lnTo>
                    <a:pt x="145" y="195"/>
                  </a:lnTo>
                  <a:lnTo>
                    <a:pt x="161" y="184"/>
                  </a:lnTo>
                  <a:lnTo>
                    <a:pt x="176" y="171"/>
                  </a:lnTo>
                  <a:lnTo>
                    <a:pt x="190" y="156"/>
                  </a:lnTo>
                  <a:lnTo>
                    <a:pt x="205" y="139"/>
                  </a:lnTo>
                  <a:lnTo>
                    <a:pt x="216" y="121"/>
                  </a:lnTo>
                  <a:lnTo>
                    <a:pt x="223" y="102"/>
                  </a:lnTo>
                  <a:lnTo>
                    <a:pt x="227" y="82"/>
                  </a:lnTo>
                  <a:lnTo>
                    <a:pt x="227" y="7"/>
                  </a:lnTo>
                  <a:lnTo>
                    <a:pt x="229" y="4"/>
                  </a:lnTo>
                  <a:lnTo>
                    <a:pt x="231" y="2"/>
                  </a:lnTo>
                  <a:lnTo>
                    <a:pt x="238" y="0"/>
                  </a:lnTo>
                  <a:lnTo>
                    <a:pt x="242" y="1"/>
                  </a:lnTo>
                  <a:lnTo>
                    <a:pt x="245" y="3"/>
                  </a:lnTo>
                  <a:lnTo>
                    <a:pt x="247" y="6"/>
                  </a:lnTo>
                  <a:lnTo>
                    <a:pt x="249" y="11"/>
                  </a:lnTo>
                  <a:lnTo>
                    <a:pt x="249" y="82"/>
                  </a:lnTo>
                  <a:lnTo>
                    <a:pt x="246" y="104"/>
                  </a:lnTo>
                  <a:lnTo>
                    <a:pt x="239" y="125"/>
                  </a:lnTo>
                  <a:lnTo>
                    <a:pt x="228" y="145"/>
                  </a:lnTo>
                  <a:lnTo>
                    <a:pt x="214" y="162"/>
                  </a:lnTo>
                  <a:lnTo>
                    <a:pt x="199" y="180"/>
                  </a:lnTo>
                  <a:lnTo>
                    <a:pt x="183" y="194"/>
                  </a:lnTo>
                  <a:lnTo>
                    <a:pt x="167" y="206"/>
                  </a:lnTo>
                  <a:lnTo>
                    <a:pt x="153" y="216"/>
                  </a:lnTo>
                  <a:lnTo>
                    <a:pt x="142" y="225"/>
                  </a:lnTo>
                  <a:lnTo>
                    <a:pt x="133" y="230"/>
                  </a:lnTo>
                  <a:lnTo>
                    <a:pt x="130" y="232"/>
                  </a:lnTo>
                  <a:lnTo>
                    <a:pt x="124" y="235"/>
                  </a:lnTo>
                  <a:lnTo>
                    <a:pt x="119" y="232"/>
                  </a:lnTo>
                  <a:lnTo>
                    <a:pt x="115" y="230"/>
                  </a:lnTo>
                  <a:lnTo>
                    <a:pt x="107" y="225"/>
                  </a:lnTo>
                  <a:lnTo>
                    <a:pt x="96" y="216"/>
                  </a:lnTo>
                  <a:lnTo>
                    <a:pt x="81" y="206"/>
                  </a:lnTo>
                  <a:lnTo>
                    <a:pt x="66" y="194"/>
                  </a:lnTo>
                  <a:lnTo>
                    <a:pt x="49" y="180"/>
                  </a:lnTo>
                  <a:lnTo>
                    <a:pt x="34" y="162"/>
                  </a:lnTo>
                  <a:lnTo>
                    <a:pt x="21" y="145"/>
                  </a:lnTo>
                  <a:lnTo>
                    <a:pt x="10" y="125"/>
                  </a:lnTo>
                  <a:lnTo>
                    <a:pt x="2" y="104"/>
                  </a:lnTo>
                  <a:lnTo>
                    <a:pt x="0" y="82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3175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9" name="Freeform 446"/>
            <p:cNvSpPr>
              <a:spLocks/>
            </p:cNvSpPr>
            <p:nvPr/>
          </p:nvSpPr>
          <p:spPr bwMode="auto">
            <a:xfrm>
              <a:off x="1276350" y="5249863"/>
              <a:ext cx="322263" cy="27146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54" y="5"/>
                </a:cxn>
                <a:cxn ang="0">
                  <a:pos x="56" y="10"/>
                </a:cxn>
                <a:cxn ang="0">
                  <a:pos x="54" y="82"/>
                </a:cxn>
                <a:cxn ang="0">
                  <a:pos x="48" y="84"/>
                </a:cxn>
                <a:cxn ang="0">
                  <a:pos x="35" y="86"/>
                </a:cxn>
                <a:cxn ang="0">
                  <a:pos x="24" y="98"/>
                </a:cxn>
                <a:cxn ang="0">
                  <a:pos x="22" y="141"/>
                </a:cxn>
                <a:cxn ang="0">
                  <a:pos x="33" y="160"/>
                </a:cxn>
                <a:cxn ang="0">
                  <a:pos x="46" y="163"/>
                </a:cxn>
                <a:cxn ang="0">
                  <a:pos x="55" y="167"/>
                </a:cxn>
                <a:cxn ang="0">
                  <a:pos x="57" y="175"/>
                </a:cxn>
                <a:cxn ang="0">
                  <a:pos x="69" y="231"/>
                </a:cxn>
                <a:cxn ang="0">
                  <a:pos x="100" y="277"/>
                </a:cxn>
                <a:cxn ang="0">
                  <a:pos x="146" y="309"/>
                </a:cxn>
                <a:cxn ang="0">
                  <a:pos x="203" y="320"/>
                </a:cxn>
                <a:cxn ang="0">
                  <a:pos x="259" y="309"/>
                </a:cxn>
                <a:cxn ang="0">
                  <a:pos x="306" y="277"/>
                </a:cxn>
                <a:cxn ang="0">
                  <a:pos x="337" y="231"/>
                </a:cxn>
                <a:cxn ang="0">
                  <a:pos x="348" y="175"/>
                </a:cxn>
                <a:cxn ang="0">
                  <a:pos x="350" y="170"/>
                </a:cxn>
                <a:cxn ang="0">
                  <a:pos x="355" y="164"/>
                </a:cxn>
                <a:cxn ang="0">
                  <a:pos x="363" y="163"/>
                </a:cxn>
                <a:cxn ang="0">
                  <a:pos x="381" y="152"/>
                </a:cxn>
                <a:cxn ang="0">
                  <a:pos x="385" y="107"/>
                </a:cxn>
                <a:cxn ang="0">
                  <a:pos x="378" y="90"/>
                </a:cxn>
                <a:cxn ang="0">
                  <a:pos x="363" y="84"/>
                </a:cxn>
                <a:cxn ang="0">
                  <a:pos x="353" y="82"/>
                </a:cxn>
                <a:cxn ang="0">
                  <a:pos x="350" y="76"/>
                </a:cxn>
                <a:cxn ang="0">
                  <a:pos x="351" y="10"/>
                </a:cxn>
                <a:cxn ang="0">
                  <a:pos x="355" y="2"/>
                </a:cxn>
                <a:cxn ang="0">
                  <a:pos x="365" y="0"/>
                </a:cxn>
                <a:cxn ang="0">
                  <a:pos x="370" y="5"/>
                </a:cxn>
                <a:cxn ang="0">
                  <a:pos x="372" y="64"/>
                </a:cxn>
                <a:cxn ang="0">
                  <a:pos x="397" y="78"/>
                </a:cxn>
                <a:cxn ang="0">
                  <a:pos x="407" y="107"/>
                </a:cxn>
                <a:cxn ang="0">
                  <a:pos x="405" y="156"/>
                </a:cxn>
                <a:cxn ang="0">
                  <a:pos x="385" y="179"/>
                </a:cxn>
                <a:cxn ang="0">
                  <a:pos x="365" y="217"/>
                </a:cxn>
                <a:cxn ang="0">
                  <a:pos x="339" y="273"/>
                </a:cxn>
                <a:cxn ang="0">
                  <a:pos x="293" y="316"/>
                </a:cxn>
                <a:cxn ang="0">
                  <a:pos x="236" y="339"/>
                </a:cxn>
                <a:cxn ang="0">
                  <a:pos x="170" y="339"/>
                </a:cxn>
                <a:cxn ang="0">
                  <a:pos x="112" y="316"/>
                </a:cxn>
                <a:cxn ang="0">
                  <a:pos x="67" y="273"/>
                </a:cxn>
                <a:cxn ang="0">
                  <a:pos x="40" y="217"/>
                </a:cxn>
                <a:cxn ang="0">
                  <a:pos x="22" y="179"/>
                </a:cxn>
                <a:cxn ang="0">
                  <a:pos x="2" y="156"/>
                </a:cxn>
                <a:cxn ang="0">
                  <a:pos x="0" y="107"/>
                </a:cxn>
                <a:cxn ang="0">
                  <a:pos x="10" y="78"/>
                </a:cxn>
                <a:cxn ang="0">
                  <a:pos x="35" y="64"/>
                </a:cxn>
                <a:cxn ang="0">
                  <a:pos x="34" y="8"/>
                </a:cxn>
                <a:cxn ang="0">
                  <a:pos x="38" y="2"/>
                </a:cxn>
              </a:cxnLst>
              <a:rect l="0" t="0" r="r" b="b"/>
              <a:pathLst>
                <a:path w="407" h="342">
                  <a:moveTo>
                    <a:pt x="42" y="0"/>
                  </a:moveTo>
                  <a:lnTo>
                    <a:pt x="48" y="0"/>
                  </a:lnTo>
                  <a:lnTo>
                    <a:pt x="51" y="2"/>
                  </a:lnTo>
                  <a:lnTo>
                    <a:pt x="54" y="5"/>
                  </a:lnTo>
                  <a:lnTo>
                    <a:pt x="55" y="7"/>
                  </a:lnTo>
                  <a:lnTo>
                    <a:pt x="56" y="10"/>
                  </a:lnTo>
                  <a:lnTo>
                    <a:pt x="56" y="73"/>
                  </a:lnTo>
                  <a:lnTo>
                    <a:pt x="54" y="82"/>
                  </a:lnTo>
                  <a:lnTo>
                    <a:pt x="51" y="83"/>
                  </a:lnTo>
                  <a:lnTo>
                    <a:pt x="48" y="84"/>
                  </a:lnTo>
                  <a:lnTo>
                    <a:pt x="44" y="84"/>
                  </a:lnTo>
                  <a:lnTo>
                    <a:pt x="35" y="86"/>
                  </a:lnTo>
                  <a:lnTo>
                    <a:pt x="28" y="90"/>
                  </a:lnTo>
                  <a:lnTo>
                    <a:pt x="24" y="98"/>
                  </a:lnTo>
                  <a:lnTo>
                    <a:pt x="22" y="107"/>
                  </a:lnTo>
                  <a:lnTo>
                    <a:pt x="22" y="141"/>
                  </a:lnTo>
                  <a:lnTo>
                    <a:pt x="25" y="152"/>
                  </a:lnTo>
                  <a:lnTo>
                    <a:pt x="33" y="160"/>
                  </a:lnTo>
                  <a:lnTo>
                    <a:pt x="44" y="163"/>
                  </a:lnTo>
                  <a:lnTo>
                    <a:pt x="46" y="163"/>
                  </a:lnTo>
                  <a:lnTo>
                    <a:pt x="53" y="165"/>
                  </a:lnTo>
                  <a:lnTo>
                    <a:pt x="55" y="167"/>
                  </a:lnTo>
                  <a:lnTo>
                    <a:pt x="57" y="171"/>
                  </a:lnTo>
                  <a:lnTo>
                    <a:pt x="57" y="175"/>
                  </a:lnTo>
                  <a:lnTo>
                    <a:pt x="60" y="205"/>
                  </a:lnTo>
                  <a:lnTo>
                    <a:pt x="69" y="231"/>
                  </a:lnTo>
                  <a:lnTo>
                    <a:pt x="82" y="256"/>
                  </a:lnTo>
                  <a:lnTo>
                    <a:pt x="100" y="277"/>
                  </a:lnTo>
                  <a:lnTo>
                    <a:pt x="122" y="295"/>
                  </a:lnTo>
                  <a:lnTo>
                    <a:pt x="146" y="309"/>
                  </a:lnTo>
                  <a:lnTo>
                    <a:pt x="174" y="317"/>
                  </a:lnTo>
                  <a:lnTo>
                    <a:pt x="203" y="320"/>
                  </a:lnTo>
                  <a:lnTo>
                    <a:pt x="233" y="317"/>
                  </a:lnTo>
                  <a:lnTo>
                    <a:pt x="259" y="309"/>
                  </a:lnTo>
                  <a:lnTo>
                    <a:pt x="285" y="295"/>
                  </a:lnTo>
                  <a:lnTo>
                    <a:pt x="306" y="277"/>
                  </a:lnTo>
                  <a:lnTo>
                    <a:pt x="323" y="256"/>
                  </a:lnTo>
                  <a:lnTo>
                    <a:pt x="337" y="231"/>
                  </a:lnTo>
                  <a:lnTo>
                    <a:pt x="345" y="205"/>
                  </a:lnTo>
                  <a:lnTo>
                    <a:pt x="348" y="175"/>
                  </a:lnTo>
                  <a:lnTo>
                    <a:pt x="348" y="174"/>
                  </a:lnTo>
                  <a:lnTo>
                    <a:pt x="350" y="170"/>
                  </a:lnTo>
                  <a:lnTo>
                    <a:pt x="352" y="166"/>
                  </a:lnTo>
                  <a:lnTo>
                    <a:pt x="355" y="164"/>
                  </a:lnTo>
                  <a:lnTo>
                    <a:pt x="359" y="163"/>
                  </a:lnTo>
                  <a:lnTo>
                    <a:pt x="363" y="163"/>
                  </a:lnTo>
                  <a:lnTo>
                    <a:pt x="374" y="160"/>
                  </a:lnTo>
                  <a:lnTo>
                    <a:pt x="381" y="152"/>
                  </a:lnTo>
                  <a:lnTo>
                    <a:pt x="385" y="141"/>
                  </a:lnTo>
                  <a:lnTo>
                    <a:pt x="385" y="107"/>
                  </a:lnTo>
                  <a:lnTo>
                    <a:pt x="383" y="98"/>
                  </a:lnTo>
                  <a:lnTo>
                    <a:pt x="378" y="90"/>
                  </a:lnTo>
                  <a:lnTo>
                    <a:pt x="372" y="86"/>
                  </a:lnTo>
                  <a:lnTo>
                    <a:pt x="363" y="84"/>
                  </a:lnTo>
                  <a:lnTo>
                    <a:pt x="357" y="84"/>
                  </a:lnTo>
                  <a:lnTo>
                    <a:pt x="353" y="82"/>
                  </a:lnTo>
                  <a:lnTo>
                    <a:pt x="351" y="79"/>
                  </a:lnTo>
                  <a:lnTo>
                    <a:pt x="350" y="76"/>
                  </a:lnTo>
                  <a:lnTo>
                    <a:pt x="350" y="73"/>
                  </a:lnTo>
                  <a:lnTo>
                    <a:pt x="351" y="10"/>
                  </a:lnTo>
                  <a:lnTo>
                    <a:pt x="351" y="7"/>
                  </a:lnTo>
                  <a:lnTo>
                    <a:pt x="355" y="2"/>
                  </a:lnTo>
                  <a:lnTo>
                    <a:pt x="358" y="0"/>
                  </a:lnTo>
                  <a:lnTo>
                    <a:pt x="365" y="0"/>
                  </a:lnTo>
                  <a:lnTo>
                    <a:pt x="368" y="2"/>
                  </a:lnTo>
                  <a:lnTo>
                    <a:pt x="370" y="5"/>
                  </a:lnTo>
                  <a:lnTo>
                    <a:pt x="373" y="11"/>
                  </a:lnTo>
                  <a:lnTo>
                    <a:pt x="372" y="64"/>
                  </a:lnTo>
                  <a:lnTo>
                    <a:pt x="386" y="69"/>
                  </a:lnTo>
                  <a:lnTo>
                    <a:pt x="397" y="78"/>
                  </a:lnTo>
                  <a:lnTo>
                    <a:pt x="405" y="91"/>
                  </a:lnTo>
                  <a:lnTo>
                    <a:pt x="407" y="107"/>
                  </a:lnTo>
                  <a:lnTo>
                    <a:pt x="407" y="141"/>
                  </a:lnTo>
                  <a:lnTo>
                    <a:pt x="405" y="156"/>
                  </a:lnTo>
                  <a:lnTo>
                    <a:pt x="397" y="170"/>
                  </a:lnTo>
                  <a:lnTo>
                    <a:pt x="385" y="179"/>
                  </a:lnTo>
                  <a:lnTo>
                    <a:pt x="370" y="185"/>
                  </a:lnTo>
                  <a:lnTo>
                    <a:pt x="365" y="217"/>
                  </a:lnTo>
                  <a:lnTo>
                    <a:pt x="355" y="247"/>
                  </a:lnTo>
                  <a:lnTo>
                    <a:pt x="339" y="273"/>
                  </a:lnTo>
                  <a:lnTo>
                    <a:pt x="319" y="296"/>
                  </a:lnTo>
                  <a:lnTo>
                    <a:pt x="293" y="316"/>
                  </a:lnTo>
                  <a:lnTo>
                    <a:pt x="266" y="330"/>
                  </a:lnTo>
                  <a:lnTo>
                    <a:pt x="236" y="339"/>
                  </a:lnTo>
                  <a:lnTo>
                    <a:pt x="203" y="342"/>
                  </a:lnTo>
                  <a:lnTo>
                    <a:pt x="170" y="339"/>
                  </a:lnTo>
                  <a:lnTo>
                    <a:pt x="141" y="330"/>
                  </a:lnTo>
                  <a:lnTo>
                    <a:pt x="112" y="316"/>
                  </a:lnTo>
                  <a:lnTo>
                    <a:pt x="88" y="296"/>
                  </a:lnTo>
                  <a:lnTo>
                    <a:pt x="67" y="273"/>
                  </a:lnTo>
                  <a:lnTo>
                    <a:pt x="51" y="247"/>
                  </a:lnTo>
                  <a:lnTo>
                    <a:pt x="40" y="217"/>
                  </a:lnTo>
                  <a:lnTo>
                    <a:pt x="36" y="185"/>
                  </a:lnTo>
                  <a:lnTo>
                    <a:pt x="22" y="179"/>
                  </a:lnTo>
                  <a:lnTo>
                    <a:pt x="10" y="170"/>
                  </a:lnTo>
                  <a:lnTo>
                    <a:pt x="2" y="156"/>
                  </a:lnTo>
                  <a:lnTo>
                    <a:pt x="0" y="141"/>
                  </a:lnTo>
                  <a:lnTo>
                    <a:pt x="0" y="107"/>
                  </a:lnTo>
                  <a:lnTo>
                    <a:pt x="2" y="91"/>
                  </a:lnTo>
                  <a:lnTo>
                    <a:pt x="10" y="78"/>
                  </a:lnTo>
                  <a:lnTo>
                    <a:pt x="21" y="69"/>
                  </a:lnTo>
                  <a:lnTo>
                    <a:pt x="35" y="64"/>
                  </a:lnTo>
                  <a:lnTo>
                    <a:pt x="34" y="11"/>
                  </a:lnTo>
                  <a:lnTo>
                    <a:pt x="34" y="8"/>
                  </a:lnTo>
                  <a:lnTo>
                    <a:pt x="36" y="5"/>
                  </a:lnTo>
                  <a:lnTo>
                    <a:pt x="38" y="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3175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0" name="Freeform 447"/>
            <p:cNvSpPr>
              <a:spLocks/>
            </p:cNvSpPr>
            <p:nvPr/>
          </p:nvSpPr>
          <p:spPr bwMode="auto">
            <a:xfrm>
              <a:off x="1303338" y="5146675"/>
              <a:ext cx="268288" cy="115888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204" y="0"/>
                </a:cxn>
                <a:cxn ang="0">
                  <a:pos x="231" y="2"/>
                </a:cxn>
                <a:cxn ang="0">
                  <a:pos x="256" y="11"/>
                </a:cxn>
                <a:cxn ang="0">
                  <a:pos x="279" y="23"/>
                </a:cxn>
                <a:cxn ang="0">
                  <a:pos x="299" y="39"/>
                </a:cxn>
                <a:cxn ang="0">
                  <a:pos x="316" y="59"/>
                </a:cxn>
                <a:cxn ang="0">
                  <a:pos x="328" y="82"/>
                </a:cxn>
                <a:cxn ang="0">
                  <a:pos x="336" y="107"/>
                </a:cxn>
                <a:cxn ang="0">
                  <a:pos x="339" y="134"/>
                </a:cxn>
                <a:cxn ang="0">
                  <a:pos x="336" y="140"/>
                </a:cxn>
                <a:cxn ang="0">
                  <a:pos x="334" y="142"/>
                </a:cxn>
                <a:cxn ang="0">
                  <a:pos x="331" y="145"/>
                </a:cxn>
                <a:cxn ang="0">
                  <a:pos x="324" y="145"/>
                </a:cxn>
                <a:cxn ang="0">
                  <a:pos x="321" y="142"/>
                </a:cxn>
                <a:cxn ang="0">
                  <a:pos x="319" y="140"/>
                </a:cxn>
                <a:cxn ang="0">
                  <a:pos x="317" y="137"/>
                </a:cxn>
                <a:cxn ang="0">
                  <a:pos x="317" y="134"/>
                </a:cxn>
                <a:cxn ang="0">
                  <a:pos x="313" y="108"/>
                </a:cxn>
                <a:cxn ang="0">
                  <a:pos x="306" y="84"/>
                </a:cxn>
                <a:cxn ang="0">
                  <a:pos x="291" y="63"/>
                </a:cxn>
                <a:cxn ang="0">
                  <a:pos x="275" y="47"/>
                </a:cxn>
                <a:cxn ang="0">
                  <a:pos x="254" y="33"/>
                </a:cxn>
                <a:cxn ang="0">
                  <a:pos x="230" y="25"/>
                </a:cxn>
                <a:cxn ang="0">
                  <a:pos x="204" y="22"/>
                </a:cxn>
                <a:cxn ang="0">
                  <a:pos x="134" y="22"/>
                </a:cxn>
                <a:cxn ang="0">
                  <a:pos x="108" y="25"/>
                </a:cxn>
                <a:cxn ang="0">
                  <a:pos x="85" y="33"/>
                </a:cxn>
                <a:cxn ang="0">
                  <a:pos x="64" y="47"/>
                </a:cxn>
                <a:cxn ang="0">
                  <a:pos x="46" y="63"/>
                </a:cxn>
                <a:cxn ang="0">
                  <a:pos x="33" y="84"/>
                </a:cxn>
                <a:cxn ang="0">
                  <a:pos x="25" y="108"/>
                </a:cxn>
                <a:cxn ang="0">
                  <a:pos x="22" y="134"/>
                </a:cxn>
                <a:cxn ang="0">
                  <a:pos x="20" y="140"/>
                </a:cxn>
                <a:cxn ang="0">
                  <a:pos x="17" y="142"/>
                </a:cxn>
                <a:cxn ang="0">
                  <a:pos x="14" y="145"/>
                </a:cxn>
                <a:cxn ang="0">
                  <a:pos x="8" y="145"/>
                </a:cxn>
                <a:cxn ang="0">
                  <a:pos x="4" y="142"/>
                </a:cxn>
                <a:cxn ang="0">
                  <a:pos x="2" y="140"/>
                </a:cxn>
                <a:cxn ang="0">
                  <a:pos x="0" y="137"/>
                </a:cxn>
                <a:cxn ang="0">
                  <a:pos x="0" y="134"/>
                </a:cxn>
                <a:cxn ang="0">
                  <a:pos x="2" y="107"/>
                </a:cxn>
                <a:cxn ang="0">
                  <a:pos x="10" y="82"/>
                </a:cxn>
                <a:cxn ang="0">
                  <a:pos x="23" y="59"/>
                </a:cxn>
                <a:cxn ang="0">
                  <a:pos x="38" y="39"/>
                </a:cxn>
                <a:cxn ang="0">
                  <a:pos x="59" y="23"/>
                </a:cxn>
                <a:cxn ang="0">
                  <a:pos x="81" y="11"/>
                </a:cxn>
                <a:cxn ang="0">
                  <a:pos x="107" y="2"/>
                </a:cxn>
                <a:cxn ang="0">
                  <a:pos x="134" y="0"/>
                </a:cxn>
              </a:cxnLst>
              <a:rect l="0" t="0" r="r" b="b"/>
              <a:pathLst>
                <a:path w="339" h="145">
                  <a:moveTo>
                    <a:pt x="134" y="0"/>
                  </a:moveTo>
                  <a:lnTo>
                    <a:pt x="204" y="0"/>
                  </a:lnTo>
                  <a:lnTo>
                    <a:pt x="231" y="2"/>
                  </a:lnTo>
                  <a:lnTo>
                    <a:pt x="256" y="11"/>
                  </a:lnTo>
                  <a:lnTo>
                    <a:pt x="279" y="23"/>
                  </a:lnTo>
                  <a:lnTo>
                    <a:pt x="299" y="39"/>
                  </a:lnTo>
                  <a:lnTo>
                    <a:pt x="316" y="59"/>
                  </a:lnTo>
                  <a:lnTo>
                    <a:pt x="328" y="82"/>
                  </a:lnTo>
                  <a:lnTo>
                    <a:pt x="336" y="107"/>
                  </a:lnTo>
                  <a:lnTo>
                    <a:pt x="339" y="134"/>
                  </a:lnTo>
                  <a:lnTo>
                    <a:pt x="336" y="140"/>
                  </a:lnTo>
                  <a:lnTo>
                    <a:pt x="334" y="142"/>
                  </a:lnTo>
                  <a:lnTo>
                    <a:pt x="331" y="145"/>
                  </a:lnTo>
                  <a:lnTo>
                    <a:pt x="324" y="145"/>
                  </a:lnTo>
                  <a:lnTo>
                    <a:pt x="321" y="142"/>
                  </a:lnTo>
                  <a:lnTo>
                    <a:pt x="319" y="140"/>
                  </a:lnTo>
                  <a:lnTo>
                    <a:pt x="317" y="137"/>
                  </a:lnTo>
                  <a:lnTo>
                    <a:pt x="317" y="134"/>
                  </a:lnTo>
                  <a:lnTo>
                    <a:pt x="313" y="108"/>
                  </a:lnTo>
                  <a:lnTo>
                    <a:pt x="306" y="84"/>
                  </a:lnTo>
                  <a:lnTo>
                    <a:pt x="291" y="63"/>
                  </a:lnTo>
                  <a:lnTo>
                    <a:pt x="275" y="47"/>
                  </a:lnTo>
                  <a:lnTo>
                    <a:pt x="254" y="33"/>
                  </a:lnTo>
                  <a:lnTo>
                    <a:pt x="230" y="25"/>
                  </a:lnTo>
                  <a:lnTo>
                    <a:pt x="204" y="22"/>
                  </a:lnTo>
                  <a:lnTo>
                    <a:pt x="134" y="22"/>
                  </a:lnTo>
                  <a:lnTo>
                    <a:pt x="108" y="25"/>
                  </a:lnTo>
                  <a:lnTo>
                    <a:pt x="85" y="33"/>
                  </a:lnTo>
                  <a:lnTo>
                    <a:pt x="64" y="47"/>
                  </a:lnTo>
                  <a:lnTo>
                    <a:pt x="46" y="63"/>
                  </a:lnTo>
                  <a:lnTo>
                    <a:pt x="33" y="84"/>
                  </a:lnTo>
                  <a:lnTo>
                    <a:pt x="25" y="108"/>
                  </a:lnTo>
                  <a:lnTo>
                    <a:pt x="22" y="134"/>
                  </a:lnTo>
                  <a:lnTo>
                    <a:pt x="20" y="140"/>
                  </a:lnTo>
                  <a:lnTo>
                    <a:pt x="17" y="142"/>
                  </a:lnTo>
                  <a:lnTo>
                    <a:pt x="14" y="145"/>
                  </a:lnTo>
                  <a:lnTo>
                    <a:pt x="8" y="145"/>
                  </a:lnTo>
                  <a:lnTo>
                    <a:pt x="4" y="142"/>
                  </a:lnTo>
                  <a:lnTo>
                    <a:pt x="2" y="140"/>
                  </a:lnTo>
                  <a:lnTo>
                    <a:pt x="0" y="137"/>
                  </a:lnTo>
                  <a:lnTo>
                    <a:pt x="0" y="134"/>
                  </a:lnTo>
                  <a:lnTo>
                    <a:pt x="2" y="107"/>
                  </a:lnTo>
                  <a:lnTo>
                    <a:pt x="10" y="82"/>
                  </a:lnTo>
                  <a:lnTo>
                    <a:pt x="23" y="59"/>
                  </a:lnTo>
                  <a:lnTo>
                    <a:pt x="38" y="39"/>
                  </a:lnTo>
                  <a:lnTo>
                    <a:pt x="59" y="23"/>
                  </a:lnTo>
                  <a:lnTo>
                    <a:pt x="81" y="11"/>
                  </a:lnTo>
                  <a:lnTo>
                    <a:pt x="107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3175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1" name="Freeform 448"/>
            <p:cNvSpPr>
              <a:spLocks/>
            </p:cNvSpPr>
            <p:nvPr/>
          </p:nvSpPr>
          <p:spPr bwMode="auto">
            <a:xfrm>
              <a:off x="1281113" y="5219700"/>
              <a:ext cx="290513" cy="128588"/>
            </a:xfrm>
            <a:custGeom>
              <a:avLst/>
              <a:gdLst/>
              <a:ahLst/>
              <a:cxnLst>
                <a:cxn ang="0">
                  <a:pos x="244" y="0"/>
                </a:cxn>
                <a:cxn ang="0">
                  <a:pos x="274" y="27"/>
                </a:cxn>
                <a:cxn ang="0">
                  <a:pos x="312" y="55"/>
                </a:cxn>
                <a:cxn ang="0">
                  <a:pos x="340" y="67"/>
                </a:cxn>
                <a:cxn ang="0">
                  <a:pos x="358" y="68"/>
                </a:cxn>
                <a:cxn ang="0">
                  <a:pos x="363" y="72"/>
                </a:cxn>
                <a:cxn ang="0">
                  <a:pos x="367" y="79"/>
                </a:cxn>
                <a:cxn ang="0">
                  <a:pos x="364" y="86"/>
                </a:cxn>
                <a:cxn ang="0">
                  <a:pos x="356" y="90"/>
                </a:cxn>
                <a:cxn ang="0">
                  <a:pos x="330" y="87"/>
                </a:cxn>
                <a:cxn ang="0">
                  <a:pos x="288" y="67"/>
                </a:cxn>
                <a:cxn ang="0">
                  <a:pos x="254" y="40"/>
                </a:cxn>
                <a:cxn ang="0">
                  <a:pos x="237" y="35"/>
                </a:cxn>
                <a:cxn ang="0">
                  <a:pos x="215" y="52"/>
                </a:cxn>
                <a:cxn ang="0">
                  <a:pos x="184" y="64"/>
                </a:cxn>
                <a:cxn ang="0">
                  <a:pos x="141" y="69"/>
                </a:cxn>
                <a:cxn ang="0">
                  <a:pos x="114" y="81"/>
                </a:cxn>
                <a:cxn ang="0">
                  <a:pos x="104" y="113"/>
                </a:cxn>
                <a:cxn ang="0">
                  <a:pos x="77" y="144"/>
                </a:cxn>
                <a:cxn ang="0">
                  <a:pos x="37" y="159"/>
                </a:cxn>
                <a:cxn ang="0">
                  <a:pos x="5" y="159"/>
                </a:cxn>
                <a:cxn ang="0">
                  <a:pos x="0" y="154"/>
                </a:cxn>
                <a:cxn ang="0">
                  <a:pos x="2" y="144"/>
                </a:cxn>
                <a:cxn ang="0">
                  <a:pos x="8" y="140"/>
                </a:cxn>
                <a:cxn ang="0">
                  <a:pos x="32" y="138"/>
                </a:cxn>
                <a:cxn ang="0">
                  <a:pos x="65" y="126"/>
                </a:cxn>
                <a:cxn ang="0">
                  <a:pos x="85" y="103"/>
                </a:cxn>
                <a:cxn ang="0">
                  <a:pos x="93" y="77"/>
                </a:cxn>
                <a:cxn ang="0">
                  <a:pos x="94" y="49"/>
                </a:cxn>
                <a:cxn ang="0">
                  <a:pos x="101" y="44"/>
                </a:cxn>
                <a:cxn ang="0">
                  <a:pos x="131" y="47"/>
                </a:cxn>
                <a:cxn ang="0">
                  <a:pos x="175" y="44"/>
                </a:cxn>
                <a:cxn ang="0">
                  <a:pos x="205" y="32"/>
                </a:cxn>
                <a:cxn ang="0">
                  <a:pos x="224" y="18"/>
                </a:cxn>
                <a:cxn ang="0">
                  <a:pos x="232" y="8"/>
                </a:cxn>
                <a:cxn ang="0">
                  <a:pos x="236" y="3"/>
                </a:cxn>
              </a:cxnLst>
              <a:rect l="0" t="0" r="r" b="b"/>
              <a:pathLst>
                <a:path w="367" h="162">
                  <a:moveTo>
                    <a:pt x="242" y="0"/>
                  </a:moveTo>
                  <a:lnTo>
                    <a:pt x="244" y="0"/>
                  </a:lnTo>
                  <a:lnTo>
                    <a:pt x="249" y="2"/>
                  </a:lnTo>
                  <a:lnTo>
                    <a:pt x="274" y="27"/>
                  </a:lnTo>
                  <a:lnTo>
                    <a:pt x="285" y="37"/>
                  </a:lnTo>
                  <a:lnTo>
                    <a:pt x="312" y="55"/>
                  </a:lnTo>
                  <a:lnTo>
                    <a:pt x="326" y="63"/>
                  </a:lnTo>
                  <a:lnTo>
                    <a:pt x="340" y="67"/>
                  </a:lnTo>
                  <a:lnTo>
                    <a:pt x="354" y="68"/>
                  </a:lnTo>
                  <a:lnTo>
                    <a:pt x="358" y="68"/>
                  </a:lnTo>
                  <a:lnTo>
                    <a:pt x="361" y="70"/>
                  </a:lnTo>
                  <a:lnTo>
                    <a:pt x="363" y="72"/>
                  </a:lnTo>
                  <a:lnTo>
                    <a:pt x="365" y="76"/>
                  </a:lnTo>
                  <a:lnTo>
                    <a:pt x="367" y="79"/>
                  </a:lnTo>
                  <a:lnTo>
                    <a:pt x="367" y="82"/>
                  </a:lnTo>
                  <a:lnTo>
                    <a:pt x="364" y="86"/>
                  </a:lnTo>
                  <a:lnTo>
                    <a:pt x="362" y="88"/>
                  </a:lnTo>
                  <a:lnTo>
                    <a:pt x="356" y="90"/>
                  </a:lnTo>
                  <a:lnTo>
                    <a:pt x="352" y="90"/>
                  </a:lnTo>
                  <a:lnTo>
                    <a:pt x="330" y="87"/>
                  </a:lnTo>
                  <a:lnTo>
                    <a:pt x="308" y="78"/>
                  </a:lnTo>
                  <a:lnTo>
                    <a:pt x="288" y="67"/>
                  </a:lnTo>
                  <a:lnTo>
                    <a:pt x="270" y="54"/>
                  </a:lnTo>
                  <a:lnTo>
                    <a:pt x="254" y="40"/>
                  </a:lnTo>
                  <a:lnTo>
                    <a:pt x="243" y="29"/>
                  </a:lnTo>
                  <a:lnTo>
                    <a:pt x="237" y="35"/>
                  </a:lnTo>
                  <a:lnTo>
                    <a:pt x="227" y="43"/>
                  </a:lnTo>
                  <a:lnTo>
                    <a:pt x="215" y="52"/>
                  </a:lnTo>
                  <a:lnTo>
                    <a:pt x="200" y="58"/>
                  </a:lnTo>
                  <a:lnTo>
                    <a:pt x="184" y="64"/>
                  </a:lnTo>
                  <a:lnTo>
                    <a:pt x="164" y="68"/>
                  </a:lnTo>
                  <a:lnTo>
                    <a:pt x="141" y="69"/>
                  </a:lnTo>
                  <a:lnTo>
                    <a:pt x="115" y="68"/>
                  </a:lnTo>
                  <a:lnTo>
                    <a:pt x="114" y="81"/>
                  </a:lnTo>
                  <a:lnTo>
                    <a:pt x="110" y="97"/>
                  </a:lnTo>
                  <a:lnTo>
                    <a:pt x="104" y="113"/>
                  </a:lnTo>
                  <a:lnTo>
                    <a:pt x="93" y="130"/>
                  </a:lnTo>
                  <a:lnTo>
                    <a:pt x="77" y="144"/>
                  </a:lnTo>
                  <a:lnTo>
                    <a:pt x="59" y="154"/>
                  </a:lnTo>
                  <a:lnTo>
                    <a:pt x="37" y="159"/>
                  </a:lnTo>
                  <a:lnTo>
                    <a:pt x="11" y="162"/>
                  </a:lnTo>
                  <a:lnTo>
                    <a:pt x="5" y="159"/>
                  </a:lnTo>
                  <a:lnTo>
                    <a:pt x="2" y="157"/>
                  </a:lnTo>
                  <a:lnTo>
                    <a:pt x="0" y="154"/>
                  </a:lnTo>
                  <a:lnTo>
                    <a:pt x="0" y="147"/>
                  </a:lnTo>
                  <a:lnTo>
                    <a:pt x="2" y="144"/>
                  </a:lnTo>
                  <a:lnTo>
                    <a:pt x="5" y="142"/>
                  </a:lnTo>
                  <a:lnTo>
                    <a:pt x="8" y="140"/>
                  </a:lnTo>
                  <a:lnTo>
                    <a:pt x="11" y="140"/>
                  </a:lnTo>
                  <a:lnTo>
                    <a:pt x="32" y="138"/>
                  </a:lnTo>
                  <a:lnTo>
                    <a:pt x="50" y="134"/>
                  </a:lnTo>
                  <a:lnTo>
                    <a:pt x="65" y="126"/>
                  </a:lnTo>
                  <a:lnTo>
                    <a:pt x="76" y="115"/>
                  </a:lnTo>
                  <a:lnTo>
                    <a:pt x="85" y="103"/>
                  </a:lnTo>
                  <a:lnTo>
                    <a:pt x="89" y="90"/>
                  </a:lnTo>
                  <a:lnTo>
                    <a:pt x="93" y="77"/>
                  </a:lnTo>
                  <a:lnTo>
                    <a:pt x="93" y="52"/>
                  </a:lnTo>
                  <a:lnTo>
                    <a:pt x="94" y="49"/>
                  </a:lnTo>
                  <a:lnTo>
                    <a:pt x="98" y="45"/>
                  </a:lnTo>
                  <a:lnTo>
                    <a:pt x="101" y="44"/>
                  </a:lnTo>
                  <a:lnTo>
                    <a:pt x="105" y="44"/>
                  </a:lnTo>
                  <a:lnTo>
                    <a:pt x="131" y="47"/>
                  </a:lnTo>
                  <a:lnTo>
                    <a:pt x="155" y="47"/>
                  </a:lnTo>
                  <a:lnTo>
                    <a:pt x="175" y="44"/>
                  </a:lnTo>
                  <a:lnTo>
                    <a:pt x="192" y="38"/>
                  </a:lnTo>
                  <a:lnTo>
                    <a:pt x="205" y="32"/>
                  </a:lnTo>
                  <a:lnTo>
                    <a:pt x="216" y="24"/>
                  </a:lnTo>
                  <a:lnTo>
                    <a:pt x="224" y="18"/>
                  </a:lnTo>
                  <a:lnTo>
                    <a:pt x="229" y="12"/>
                  </a:lnTo>
                  <a:lnTo>
                    <a:pt x="232" y="8"/>
                  </a:lnTo>
                  <a:lnTo>
                    <a:pt x="233" y="5"/>
                  </a:lnTo>
                  <a:lnTo>
                    <a:pt x="236" y="3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3175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" name="Freeform 449"/>
            <p:cNvSpPr>
              <a:spLocks/>
            </p:cNvSpPr>
            <p:nvPr/>
          </p:nvSpPr>
          <p:spPr bwMode="auto">
            <a:xfrm>
              <a:off x="1404938" y="5427663"/>
              <a:ext cx="65088" cy="1746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3" y="0"/>
                </a:cxn>
                <a:cxn ang="0">
                  <a:pos x="77" y="2"/>
                </a:cxn>
                <a:cxn ang="0">
                  <a:pos x="79" y="4"/>
                </a:cxn>
                <a:cxn ang="0">
                  <a:pos x="80" y="6"/>
                </a:cxn>
                <a:cxn ang="0">
                  <a:pos x="81" y="10"/>
                </a:cxn>
                <a:cxn ang="0">
                  <a:pos x="79" y="16"/>
                </a:cxn>
                <a:cxn ang="0">
                  <a:pos x="77" y="18"/>
                </a:cxn>
                <a:cxn ang="0">
                  <a:pos x="73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2" y="16"/>
                </a:cxn>
                <a:cxn ang="0">
                  <a:pos x="0" y="13"/>
                </a:cxn>
                <a:cxn ang="0">
                  <a:pos x="0" y="6"/>
                </a:cxn>
                <a:cxn ang="0">
                  <a:pos x="4" y="2"/>
                </a:cxn>
                <a:cxn ang="0">
                  <a:pos x="7" y="0"/>
                </a:cxn>
              </a:cxnLst>
              <a:rect l="0" t="0" r="r" b="b"/>
              <a:pathLst>
                <a:path w="81" h="21">
                  <a:moveTo>
                    <a:pt x="7" y="0"/>
                  </a:moveTo>
                  <a:lnTo>
                    <a:pt x="73" y="0"/>
                  </a:lnTo>
                  <a:lnTo>
                    <a:pt x="77" y="2"/>
                  </a:lnTo>
                  <a:lnTo>
                    <a:pt x="79" y="4"/>
                  </a:lnTo>
                  <a:lnTo>
                    <a:pt x="80" y="6"/>
                  </a:lnTo>
                  <a:lnTo>
                    <a:pt x="81" y="10"/>
                  </a:lnTo>
                  <a:lnTo>
                    <a:pt x="79" y="16"/>
                  </a:lnTo>
                  <a:lnTo>
                    <a:pt x="77" y="18"/>
                  </a:lnTo>
                  <a:lnTo>
                    <a:pt x="73" y="21"/>
                  </a:lnTo>
                  <a:lnTo>
                    <a:pt x="7" y="21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0" y="13"/>
                  </a:lnTo>
                  <a:lnTo>
                    <a:pt x="0" y="6"/>
                  </a:lnTo>
                  <a:lnTo>
                    <a:pt x="4" y="2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3175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3" name="Группа 109"/>
          <p:cNvGrpSpPr>
            <a:grpSpLocks noChangeAspect="1"/>
          </p:cNvGrpSpPr>
          <p:nvPr/>
        </p:nvGrpSpPr>
        <p:grpSpPr>
          <a:xfrm>
            <a:off x="353920" y="1929732"/>
            <a:ext cx="415071" cy="488225"/>
            <a:chOff x="1192213" y="5146675"/>
            <a:chExt cx="492125" cy="650875"/>
          </a:xfrm>
          <a:solidFill>
            <a:srgbClr val="8497B0"/>
          </a:solidFill>
        </p:grpSpPr>
        <p:sp>
          <p:nvSpPr>
            <p:cNvPr id="74" name="Freeform 444"/>
            <p:cNvSpPr>
              <a:spLocks/>
            </p:cNvSpPr>
            <p:nvPr/>
          </p:nvSpPr>
          <p:spPr bwMode="auto">
            <a:xfrm>
              <a:off x="1192213" y="5489575"/>
              <a:ext cx="492125" cy="307975"/>
            </a:xfrm>
            <a:custGeom>
              <a:avLst/>
              <a:gdLst/>
              <a:ahLst/>
              <a:cxnLst>
                <a:cxn ang="0">
                  <a:pos x="239" y="0"/>
                </a:cxn>
                <a:cxn ang="0">
                  <a:pos x="243" y="1"/>
                </a:cxn>
                <a:cxn ang="0">
                  <a:pos x="246" y="3"/>
                </a:cxn>
                <a:cxn ang="0">
                  <a:pos x="249" y="6"/>
                </a:cxn>
                <a:cxn ang="0">
                  <a:pos x="250" y="11"/>
                </a:cxn>
                <a:cxn ang="0">
                  <a:pos x="250" y="112"/>
                </a:cxn>
                <a:cxn ang="0">
                  <a:pos x="169" y="112"/>
                </a:cxn>
                <a:cxn ang="0">
                  <a:pos x="140" y="115"/>
                </a:cxn>
                <a:cxn ang="0">
                  <a:pos x="112" y="124"/>
                </a:cxn>
                <a:cxn ang="0">
                  <a:pos x="87" y="137"/>
                </a:cxn>
                <a:cxn ang="0">
                  <a:pos x="65" y="156"/>
                </a:cxn>
                <a:cxn ang="0">
                  <a:pos x="47" y="178"/>
                </a:cxn>
                <a:cxn ang="0">
                  <a:pos x="34" y="202"/>
                </a:cxn>
                <a:cxn ang="0">
                  <a:pos x="25" y="230"/>
                </a:cxn>
                <a:cxn ang="0">
                  <a:pos x="22" y="259"/>
                </a:cxn>
                <a:cxn ang="0">
                  <a:pos x="22" y="367"/>
                </a:cxn>
                <a:cxn ang="0">
                  <a:pos x="598" y="367"/>
                </a:cxn>
                <a:cxn ang="0">
                  <a:pos x="598" y="259"/>
                </a:cxn>
                <a:cxn ang="0">
                  <a:pos x="595" y="230"/>
                </a:cxn>
                <a:cxn ang="0">
                  <a:pos x="586" y="202"/>
                </a:cxn>
                <a:cxn ang="0">
                  <a:pos x="573" y="178"/>
                </a:cxn>
                <a:cxn ang="0">
                  <a:pos x="555" y="156"/>
                </a:cxn>
                <a:cxn ang="0">
                  <a:pos x="533" y="137"/>
                </a:cxn>
                <a:cxn ang="0">
                  <a:pos x="508" y="124"/>
                </a:cxn>
                <a:cxn ang="0">
                  <a:pos x="481" y="115"/>
                </a:cxn>
                <a:cxn ang="0">
                  <a:pos x="451" y="112"/>
                </a:cxn>
                <a:cxn ang="0">
                  <a:pos x="371" y="112"/>
                </a:cxn>
                <a:cxn ang="0">
                  <a:pos x="371" y="7"/>
                </a:cxn>
                <a:cxn ang="0">
                  <a:pos x="373" y="4"/>
                </a:cxn>
                <a:cxn ang="0">
                  <a:pos x="375" y="2"/>
                </a:cxn>
                <a:cxn ang="0">
                  <a:pos x="382" y="0"/>
                </a:cxn>
                <a:cxn ang="0">
                  <a:pos x="385" y="1"/>
                </a:cxn>
                <a:cxn ang="0">
                  <a:pos x="387" y="2"/>
                </a:cxn>
                <a:cxn ang="0">
                  <a:pos x="389" y="4"/>
                </a:cxn>
                <a:cxn ang="0">
                  <a:pos x="392" y="7"/>
                </a:cxn>
                <a:cxn ang="0">
                  <a:pos x="392" y="91"/>
                </a:cxn>
                <a:cxn ang="0">
                  <a:pos x="451" y="91"/>
                </a:cxn>
                <a:cxn ang="0">
                  <a:pos x="485" y="94"/>
                </a:cxn>
                <a:cxn ang="0">
                  <a:pos x="517" y="104"/>
                </a:cxn>
                <a:cxn ang="0">
                  <a:pos x="546" y="120"/>
                </a:cxn>
                <a:cxn ang="0">
                  <a:pos x="571" y="140"/>
                </a:cxn>
                <a:cxn ang="0">
                  <a:pos x="592" y="166"/>
                </a:cxn>
                <a:cxn ang="0">
                  <a:pos x="607" y="194"/>
                </a:cxn>
                <a:cxn ang="0">
                  <a:pos x="617" y="225"/>
                </a:cxn>
                <a:cxn ang="0">
                  <a:pos x="620" y="259"/>
                </a:cxn>
                <a:cxn ang="0">
                  <a:pos x="620" y="388"/>
                </a:cxn>
                <a:cxn ang="0">
                  <a:pos x="0" y="388"/>
                </a:cxn>
                <a:cxn ang="0">
                  <a:pos x="0" y="259"/>
                </a:cxn>
                <a:cxn ang="0">
                  <a:pos x="3" y="225"/>
                </a:cxn>
                <a:cxn ang="0">
                  <a:pos x="13" y="194"/>
                </a:cxn>
                <a:cxn ang="0">
                  <a:pos x="29" y="166"/>
                </a:cxn>
                <a:cxn ang="0">
                  <a:pos x="50" y="140"/>
                </a:cxn>
                <a:cxn ang="0">
                  <a:pos x="75" y="120"/>
                </a:cxn>
                <a:cxn ang="0">
                  <a:pos x="104" y="104"/>
                </a:cxn>
                <a:cxn ang="0">
                  <a:pos x="135" y="94"/>
                </a:cxn>
                <a:cxn ang="0">
                  <a:pos x="169" y="91"/>
                </a:cxn>
                <a:cxn ang="0">
                  <a:pos x="228" y="91"/>
                </a:cxn>
                <a:cxn ang="0">
                  <a:pos x="228" y="7"/>
                </a:cxn>
                <a:cxn ang="0">
                  <a:pos x="230" y="4"/>
                </a:cxn>
                <a:cxn ang="0">
                  <a:pos x="232" y="2"/>
                </a:cxn>
                <a:cxn ang="0">
                  <a:pos x="239" y="0"/>
                </a:cxn>
              </a:cxnLst>
              <a:rect l="0" t="0" r="r" b="b"/>
              <a:pathLst>
                <a:path w="620" h="388">
                  <a:moveTo>
                    <a:pt x="239" y="0"/>
                  </a:moveTo>
                  <a:lnTo>
                    <a:pt x="243" y="1"/>
                  </a:lnTo>
                  <a:lnTo>
                    <a:pt x="246" y="3"/>
                  </a:lnTo>
                  <a:lnTo>
                    <a:pt x="249" y="6"/>
                  </a:lnTo>
                  <a:lnTo>
                    <a:pt x="250" y="11"/>
                  </a:lnTo>
                  <a:lnTo>
                    <a:pt x="250" y="112"/>
                  </a:lnTo>
                  <a:lnTo>
                    <a:pt x="169" y="112"/>
                  </a:lnTo>
                  <a:lnTo>
                    <a:pt x="140" y="115"/>
                  </a:lnTo>
                  <a:lnTo>
                    <a:pt x="112" y="124"/>
                  </a:lnTo>
                  <a:lnTo>
                    <a:pt x="87" y="137"/>
                  </a:lnTo>
                  <a:lnTo>
                    <a:pt x="65" y="156"/>
                  </a:lnTo>
                  <a:lnTo>
                    <a:pt x="47" y="178"/>
                  </a:lnTo>
                  <a:lnTo>
                    <a:pt x="34" y="202"/>
                  </a:lnTo>
                  <a:lnTo>
                    <a:pt x="25" y="230"/>
                  </a:lnTo>
                  <a:lnTo>
                    <a:pt x="22" y="259"/>
                  </a:lnTo>
                  <a:lnTo>
                    <a:pt x="22" y="367"/>
                  </a:lnTo>
                  <a:lnTo>
                    <a:pt x="598" y="367"/>
                  </a:lnTo>
                  <a:lnTo>
                    <a:pt x="598" y="259"/>
                  </a:lnTo>
                  <a:lnTo>
                    <a:pt x="595" y="230"/>
                  </a:lnTo>
                  <a:lnTo>
                    <a:pt x="586" y="202"/>
                  </a:lnTo>
                  <a:lnTo>
                    <a:pt x="573" y="178"/>
                  </a:lnTo>
                  <a:lnTo>
                    <a:pt x="555" y="156"/>
                  </a:lnTo>
                  <a:lnTo>
                    <a:pt x="533" y="137"/>
                  </a:lnTo>
                  <a:lnTo>
                    <a:pt x="508" y="124"/>
                  </a:lnTo>
                  <a:lnTo>
                    <a:pt x="481" y="115"/>
                  </a:lnTo>
                  <a:lnTo>
                    <a:pt x="451" y="112"/>
                  </a:lnTo>
                  <a:lnTo>
                    <a:pt x="371" y="112"/>
                  </a:lnTo>
                  <a:lnTo>
                    <a:pt x="371" y="7"/>
                  </a:lnTo>
                  <a:lnTo>
                    <a:pt x="373" y="4"/>
                  </a:lnTo>
                  <a:lnTo>
                    <a:pt x="375" y="2"/>
                  </a:lnTo>
                  <a:lnTo>
                    <a:pt x="382" y="0"/>
                  </a:lnTo>
                  <a:lnTo>
                    <a:pt x="385" y="1"/>
                  </a:lnTo>
                  <a:lnTo>
                    <a:pt x="387" y="2"/>
                  </a:lnTo>
                  <a:lnTo>
                    <a:pt x="389" y="4"/>
                  </a:lnTo>
                  <a:lnTo>
                    <a:pt x="392" y="7"/>
                  </a:lnTo>
                  <a:lnTo>
                    <a:pt x="392" y="91"/>
                  </a:lnTo>
                  <a:lnTo>
                    <a:pt x="451" y="91"/>
                  </a:lnTo>
                  <a:lnTo>
                    <a:pt x="485" y="94"/>
                  </a:lnTo>
                  <a:lnTo>
                    <a:pt x="517" y="104"/>
                  </a:lnTo>
                  <a:lnTo>
                    <a:pt x="546" y="120"/>
                  </a:lnTo>
                  <a:lnTo>
                    <a:pt x="571" y="140"/>
                  </a:lnTo>
                  <a:lnTo>
                    <a:pt x="592" y="166"/>
                  </a:lnTo>
                  <a:lnTo>
                    <a:pt x="607" y="194"/>
                  </a:lnTo>
                  <a:lnTo>
                    <a:pt x="617" y="225"/>
                  </a:lnTo>
                  <a:lnTo>
                    <a:pt x="620" y="259"/>
                  </a:lnTo>
                  <a:lnTo>
                    <a:pt x="620" y="388"/>
                  </a:lnTo>
                  <a:lnTo>
                    <a:pt x="0" y="388"/>
                  </a:lnTo>
                  <a:lnTo>
                    <a:pt x="0" y="259"/>
                  </a:lnTo>
                  <a:lnTo>
                    <a:pt x="3" y="225"/>
                  </a:lnTo>
                  <a:lnTo>
                    <a:pt x="13" y="194"/>
                  </a:lnTo>
                  <a:lnTo>
                    <a:pt x="29" y="166"/>
                  </a:lnTo>
                  <a:lnTo>
                    <a:pt x="50" y="140"/>
                  </a:lnTo>
                  <a:lnTo>
                    <a:pt x="75" y="120"/>
                  </a:lnTo>
                  <a:lnTo>
                    <a:pt x="104" y="104"/>
                  </a:lnTo>
                  <a:lnTo>
                    <a:pt x="135" y="94"/>
                  </a:lnTo>
                  <a:lnTo>
                    <a:pt x="169" y="91"/>
                  </a:lnTo>
                  <a:lnTo>
                    <a:pt x="228" y="91"/>
                  </a:lnTo>
                  <a:lnTo>
                    <a:pt x="228" y="7"/>
                  </a:lnTo>
                  <a:lnTo>
                    <a:pt x="230" y="4"/>
                  </a:lnTo>
                  <a:lnTo>
                    <a:pt x="232" y="2"/>
                  </a:lnTo>
                  <a:lnTo>
                    <a:pt x="239" y="0"/>
                  </a:lnTo>
                  <a:close/>
                </a:path>
              </a:pathLst>
            </a:custGeom>
            <a:grpFill/>
            <a:ln w="3175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" name="Freeform 445"/>
            <p:cNvSpPr>
              <a:spLocks/>
            </p:cNvSpPr>
            <p:nvPr/>
          </p:nvSpPr>
          <p:spPr bwMode="auto">
            <a:xfrm>
              <a:off x="1338263" y="5568950"/>
              <a:ext cx="198438" cy="18732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4" y="1"/>
                </a:cxn>
                <a:cxn ang="0">
                  <a:pos x="16" y="2"/>
                </a:cxn>
                <a:cxn ang="0">
                  <a:pos x="19" y="4"/>
                </a:cxn>
                <a:cxn ang="0">
                  <a:pos x="21" y="7"/>
                </a:cxn>
                <a:cxn ang="0">
                  <a:pos x="21" y="82"/>
                </a:cxn>
                <a:cxn ang="0">
                  <a:pos x="24" y="102"/>
                </a:cxn>
                <a:cxn ang="0">
                  <a:pos x="32" y="121"/>
                </a:cxn>
                <a:cxn ang="0">
                  <a:pos x="43" y="139"/>
                </a:cxn>
                <a:cxn ang="0">
                  <a:pos x="57" y="156"/>
                </a:cxn>
                <a:cxn ang="0">
                  <a:pos x="73" y="171"/>
                </a:cxn>
                <a:cxn ang="0">
                  <a:pos x="88" y="184"/>
                </a:cxn>
                <a:cxn ang="0">
                  <a:pos x="102" y="195"/>
                </a:cxn>
                <a:cxn ang="0">
                  <a:pos x="115" y="204"/>
                </a:cxn>
                <a:cxn ang="0">
                  <a:pos x="124" y="210"/>
                </a:cxn>
                <a:cxn ang="0">
                  <a:pos x="133" y="204"/>
                </a:cxn>
                <a:cxn ang="0">
                  <a:pos x="145" y="195"/>
                </a:cxn>
                <a:cxn ang="0">
                  <a:pos x="161" y="184"/>
                </a:cxn>
                <a:cxn ang="0">
                  <a:pos x="176" y="171"/>
                </a:cxn>
                <a:cxn ang="0">
                  <a:pos x="190" y="156"/>
                </a:cxn>
                <a:cxn ang="0">
                  <a:pos x="205" y="139"/>
                </a:cxn>
                <a:cxn ang="0">
                  <a:pos x="216" y="121"/>
                </a:cxn>
                <a:cxn ang="0">
                  <a:pos x="223" y="102"/>
                </a:cxn>
                <a:cxn ang="0">
                  <a:pos x="227" y="82"/>
                </a:cxn>
                <a:cxn ang="0">
                  <a:pos x="227" y="7"/>
                </a:cxn>
                <a:cxn ang="0">
                  <a:pos x="229" y="4"/>
                </a:cxn>
                <a:cxn ang="0">
                  <a:pos x="231" y="2"/>
                </a:cxn>
                <a:cxn ang="0">
                  <a:pos x="238" y="0"/>
                </a:cxn>
                <a:cxn ang="0">
                  <a:pos x="242" y="1"/>
                </a:cxn>
                <a:cxn ang="0">
                  <a:pos x="245" y="3"/>
                </a:cxn>
                <a:cxn ang="0">
                  <a:pos x="247" y="6"/>
                </a:cxn>
                <a:cxn ang="0">
                  <a:pos x="249" y="11"/>
                </a:cxn>
                <a:cxn ang="0">
                  <a:pos x="249" y="82"/>
                </a:cxn>
                <a:cxn ang="0">
                  <a:pos x="246" y="104"/>
                </a:cxn>
                <a:cxn ang="0">
                  <a:pos x="239" y="125"/>
                </a:cxn>
                <a:cxn ang="0">
                  <a:pos x="228" y="145"/>
                </a:cxn>
                <a:cxn ang="0">
                  <a:pos x="214" y="162"/>
                </a:cxn>
                <a:cxn ang="0">
                  <a:pos x="199" y="180"/>
                </a:cxn>
                <a:cxn ang="0">
                  <a:pos x="183" y="194"/>
                </a:cxn>
                <a:cxn ang="0">
                  <a:pos x="167" y="206"/>
                </a:cxn>
                <a:cxn ang="0">
                  <a:pos x="153" y="216"/>
                </a:cxn>
                <a:cxn ang="0">
                  <a:pos x="142" y="225"/>
                </a:cxn>
                <a:cxn ang="0">
                  <a:pos x="133" y="230"/>
                </a:cxn>
                <a:cxn ang="0">
                  <a:pos x="130" y="232"/>
                </a:cxn>
                <a:cxn ang="0">
                  <a:pos x="124" y="235"/>
                </a:cxn>
                <a:cxn ang="0">
                  <a:pos x="119" y="232"/>
                </a:cxn>
                <a:cxn ang="0">
                  <a:pos x="115" y="230"/>
                </a:cxn>
                <a:cxn ang="0">
                  <a:pos x="107" y="225"/>
                </a:cxn>
                <a:cxn ang="0">
                  <a:pos x="96" y="216"/>
                </a:cxn>
                <a:cxn ang="0">
                  <a:pos x="81" y="206"/>
                </a:cxn>
                <a:cxn ang="0">
                  <a:pos x="66" y="194"/>
                </a:cxn>
                <a:cxn ang="0">
                  <a:pos x="49" y="180"/>
                </a:cxn>
                <a:cxn ang="0">
                  <a:pos x="34" y="162"/>
                </a:cxn>
                <a:cxn ang="0">
                  <a:pos x="21" y="145"/>
                </a:cxn>
                <a:cxn ang="0">
                  <a:pos x="10" y="125"/>
                </a:cxn>
                <a:cxn ang="0">
                  <a:pos x="2" y="104"/>
                </a:cxn>
                <a:cxn ang="0">
                  <a:pos x="0" y="82"/>
                </a:cxn>
                <a:cxn ang="0">
                  <a:pos x="0" y="7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11" y="0"/>
                </a:cxn>
              </a:cxnLst>
              <a:rect l="0" t="0" r="r" b="b"/>
              <a:pathLst>
                <a:path w="249" h="235">
                  <a:moveTo>
                    <a:pt x="11" y="0"/>
                  </a:moveTo>
                  <a:lnTo>
                    <a:pt x="14" y="1"/>
                  </a:lnTo>
                  <a:lnTo>
                    <a:pt x="16" y="2"/>
                  </a:lnTo>
                  <a:lnTo>
                    <a:pt x="19" y="4"/>
                  </a:lnTo>
                  <a:lnTo>
                    <a:pt x="21" y="7"/>
                  </a:lnTo>
                  <a:lnTo>
                    <a:pt x="21" y="82"/>
                  </a:lnTo>
                  <a:lnTo>
                    <a:pt x="24" y="102"/>
                  </a:lnTo>
                  <a:lnTo>
                    <a:pt x="32" y="121"/>
                  </a:lnTo>
                  <a:lnTo>
                    <a:pt x="43" y="139"/>
                  </a:lnTo>
                  <a:lnTo>
                    <a:pt x="57" y="156"/>
                  </a:lnTo>
                  <a:lnTo>
                    <a:pt x="73" y="171"/>
                  </a:lnTo>
                  <a:lnTo>
                    <a:pt x="88" y="184"/>
                  </a:lnTo>
                  <a:lnTo>
                    <a:pt x="102" y="195"/>
                  </a:lnTo>
                  <a:lnTo>
                    <a:pt x="115" y="204"/>
                  </a:lnTo>
                  <a:lnTo>
                    <a:pt x="124" y="210"/>
                  </a:lnTo>
                  <a:lnTo>
                    <a:pt x="133" y="204"/>
                  </a:lnTo>
                  <a:lnTo>
                    <a:pt x="145" y="195"/>
                  </a:lnTo>
                  <a:lnTo>
                    <a:pt x="161" y="184"/>
                  </a:lnTo>
                  <a:lnTo>
                    <a:pt x="176" y="171"/>
                  </a:lnTo>
                  <a:lnTo>
                    <a:pt x="190" y="156"/>
                  </a:lnTo>
                  <a:lnTo>
                    <a:pt x="205" y="139"/>
                  </a:lnTo>
                  <a:lnTo>
                    <a:pt x="216" y="121"/>
                  </a:lnTo>
                  <a:lnTo>
                    <a:pt x="223" y="102"/>
                  </a:lnTo>
                  <a:lnTo>
                    <a:pt x="227" y="82"/>
                  </a:lnTo>
                  <a:lnTo>
                    <a:pt x="227" y="7"/>
                  </a:lnTo>
                  <a:lnTo>
                    <a:pt x="229" y="4"/>
                  </a:lnTo>
                  <a:lnTo>
                    <a:pt x="231" y="2"/>
                  </a:lnTo>
                  <a:lnTo>
                    <a:pt x="238" y="0"/>
                  </a:lnTo>
                  <a:lnTo>
                    <a:pt x="242" y="1"/>
                  </a:lnTo>
                  <a:lnTo>
                    <a:pt x="245" y="3"/>
                  </a:lnTo>
                  <a:lnTo>
                    <a:pt x="247" y="6"/>
                  </a:lnTo>
                  <a:lnTo>
                    <a:pt x="249" y="11"/>
                  </a:lnTo>
                  <a:lnTo>
                    <a:pt x="249" y="82"/>
                  </a:lnTo>
                  <a:lnTo>
                    <a:pt x="246" y="104"/>
                  </a:lnTo>
                  <a:lnTo>
                    <a:pt x="239" y="125"/>
                  </a:lnTo>
                  <a:lnTo>
                    <a:pt x="228" y="145"/>
                  </a:lnTo>
                  <a:lnTo>
                    <a:pt x="214" y="162"/>
                  </a:lnTo>
                  <a:lnTo>
                    <a:pt x="199" y="180"/>
                  </a:lnTo>
                  <a:lnTo>
                    <a:pt x="183" y="194"/>
                  </a:lnTo>
                  <a:lnTo>
                    <a:pt x="167" y="206"/>
                  </a:lnTo>
                  <a:lnTo>
                    <a:pt x="153" y="216"/>
                  </a:lnTo>
                  <a:lnTo>
                    <a:pt x="142" y="225"/>
                  </a:lnTo>
                  <a:lnTo>
                    <a:pt x="133" y="230"/>
                  </a:lnTo>
                  <a:lnTo>
                    <a:pt x="130" y="232"/>
                  </a:lnTo>
                  <a:lnTo>
                    <a:pt x="124" y="235"/>
                  </a:lnTo>
                  <a:lnTo>
                    <a:pt x="119" y="232"/>
                  </a:lnTo>
                  <a:lnTo>
                    <a:pt x="115" y="230"/>
                  </a:lnTo>
                  <a:lnTo>
                    <a:pt x="107" y="225"/>
                  </a:lnTo>
                  <a:lnTo>
                    <a:pt x="96" y="216"/>
                  </a:lnTo>
                  <a:lnTo>
                    <a:pt x="81" y="206"/>
                  </a:lnTo>
                  <a:lnTo>
                    <a:pt x="66" y="194"/>
                  </a:lnTo>
                  <a:lnTo>
                    <a:pt x="49" y="180"/>
                  </a:lnTo>
                  <a:lnTo>
                    <a:pt x="34" y="162"/>
                  </a:lnTo>
                  <a:lnTo>
                    <a:pt x="21" y="145"/>
                  </a:lnTo>
                  <a:lnTo>
                    <a:pt x="10" y="125"/>
                  </a:lnTo>
                  <a:lnTo>
                    <a:pt x="2" y="104"/>
                  </a:lnTo>
                  <a:lnTo>
                    <a:pt x="0" y="82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3175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6" name="Freeform 446"/>
            <p:cNvSpPr>
              <a:spLocks/>
            </p:cNvSpPr>
            <p:nvPr/>
          </p:nvSpPr>
          <p:spPr bwMode="auto">
            <a:xfrm>
              <a:off x="1276350" y="5249863"/>
              <a:ext cx="322263" cy="27146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54" y="5"/>
                </a:cxn>
                <a:cxn ang="0">
                  <a:pos x="56" y="10"/>
                </a:cxn>
                <a:cxn ang="0">
                  <a:pos x="54" y="82"/>
                </a:cxn>
                <a:cxn ang="0">
                  <a:pos x="48" y="84"/>
                </a:cxn>
                <a:cxn ang="0">
                  <a:pos x="35" y="86"/>
                </a:cxn>
                <a:cxn ang="0">
                  <a:pos x="24" y="98"/>
                </a:cxn>
                <a:cxn ang="0">
                  <a:pos x="22" y="141"/>
                </a:cxn>
                <a:cxn ang="0">
                  <a:pos x="33" y="160"/>
                </a:cxn>
                <a:cxn ang="0">
                  <a:pos x="46" y="163"/>
                </a:cxn>
                <a:cxn ang="0">
                  <a:pos x="55" y="167"/>
                </a:cxn>
                <a:cxn ang="0">
                  <a:pos x="57" y="175"/>
                </a:cxn>
                <a:cxn ang="0">
                  <a:pos x="69" y="231"/>
                </a:cxn>
                <a:cxn ang="0">
                  <a:pos x="100" y="277"/>
                </a:cxn>
                <a:cxn ang="0">
                  <a:pos x="146" y="309"/>
                </a:cxn>
                <a:cxn ang="0">
                  <a:pos x="203" y="320"/>
                </a:cxn>
                <a:cxn ang="0">
                  <a:pos x="259" y="309"/>
                </a:cxn>
                <a:cxn ang="0">
                  <a:pos x="306" y="277"/>
                </a:cxn>
                <a:cxn ang="0">
                  <a:pos x="337" y="231"/>
                </a:cxn>
                <a:cxn ang="0">
                  <a:pos x="348" y="175"/>
                </a:cxn>
                <a:cxn ang="0">
                  <a:pos x="350" y="170"/>
                </a:cxn>
                <a:cxn ang="0">
                  <a:pos x="355" y="164"/>
                </a:cxn>
                <a:cxn ang="0">
                  <a:pos x="363" y="163"/>
                </a:cxn>
                <a:cxn ang="0">
                  <a:pos x="381" y="152"/>
                </a:cxn>
                <a:cxn ang="0">
                  <a:pos x="385" y="107"/>
                </a:cxn>
                <a:cxn ang="0">
                  <a:pos x="378" y="90"/>
                </a:cxn>
                <a:cxn ang="0">
                  <a:pos x="363" y="84"/>
                </a:cxn>
                <a:cxn ang="0">
                  <a:pos x="353" y="82"/>
                </a:cxn>
                <a:cxn ang="0">
                  <a:pos x="350" y="76"/>
                </a:cxn>
                <a:cxn ang="0">
                  <a:pos x="351" y="10"/>
                </a:cxn>
                <a:cxn ang="0">
                  <a:pos x="355" y="2"/>
                </a:cxn>
                <a:cxn ang="0">
                  <a:pos x="365" y="0"/>
                </a:cxn>
                <a:cxn ang="0">
                  <a:pos x="370" y="5"/>
                </a:cxn>
                <a:cxn ang="0">
                  <a:pos x="372" y="64"/>
                </a:cxn>
                <a:cxn ang="0">
                  <a:pos x="397" y="78"/>
                </a:cxn>
                <a:cxn ang="0">
                  <a:pos x="407" y="107"/>
                </a:cxn>
                <a:cxn ang="0">
                  <a:pos x="405" y="156"/>
                </a:cxn>
                <a:cxn ang="0">
                  <a:pos x="385" y="179"/>
                </a:cxn>
                <a:cxn ang="0">
                  <a:pos x="365" y="217"/>
                </a:cxn>
                <a:cxn ang="0">
                  <a:pos x="339" y="273"/>
                </a:cxn>
                <a:cxn ang="0">
                  <a:pos x="293" y="316"/>
                </a:cxn>
                <a:cxn ang="0">
                  <a:pos x="236" y="339"/>
                </a:cxn>
                <a:cxn ang="0">
                  <a:pos x="170" y="339"/>
                </a:cxn>
                <a:cxn ang="0">
                  <a:pos x="112" y="316"/>
                </a:cxn>
                <a:cxn ang="0">
                  <a:pos x="67" y="273"/>
                </a:cxn>
                <a:cxn ang="0">
                  <a:pos x="40" y="217"/>
                </a:cxn>
                <a:cxn ang="0">
                  <a:pos x="22" y="179"/>
                </a:cxn>
                <a:cxn ang="0">
                  <a:pos x="2" y="156"/>
                </a:cxn>
                <a:cxn ang="0">
                  <a:pos x="0" y="107"/>
                </a:cxn>
                <a:cxn ang="0">
                  <a:pos x="10" y="78"/>
                </a:cxn>
                <a:cxn ang="0">
                  <a:pos x="35" y="64"/>
                </a:cxn>
                <a:cxn ang="0">
                  <a:pos x="34" y="8"/>
                </a:cxn>
                <a:cxn ang="0">
                  <a:pos x="38" y="2"/>
                </a:cxn>
              </a:cxnLst>
              <a:rect l="0" t="0" r="r" b="b"/>
              <a:pathLst>
                <a:path w="407" h="342">
                  <a:moveTo>
                    <a:pt x="42" y="0"/>
                  </a:moveTo>
                  <a:lnTo>
                    <a:pt x="48" y="0"/>
                  </a:lnTo>
                  <a:lnTo>
                    <a:pt x="51" y="2"/>
                  </a:lnTo>
                  <a:lnTo>
                    <a:pt x="54" y="5"/>
                  </a:lnTo>
                  <a:lnTo>
                    <a:pt x="55" y="7"/>
                  </a:lnTo>
                  <a:lnTo>
                    <a:pt x="56" y="10"/>
                  </a:lnTo>
                  <a:lnTo>
                    <a:pt x="56" y="73"/>
                  </a:lnTo>
                  <a:lnTo>
                    <a:pt x="54" y="82"/>
                  </a:lnTo>
                  <a:lnTo>
                    <a:pt x="51" y="83"/>
                  </a:lnTo>
                  <a:lnTo>
                    <a:pt x="48" y="84"/>
                  </a:lnTo>
                  <a:lnTo>
                    <a:pt x="44" y="84"/>
                  </a:lnTo>
                  <a:lnTo>
                    <a:pt x="35" y="86"/>
                  </a:lnTo>
                  <a:lnTo>
                    <a:pt x="28" y="90"/>
                  </a:lnTo>
                  <a:lnTo>
                    <a:pt x="24" y="98"/>
                  </a:lnTo>
                  <a:lnTo>
                    <a:pt x="22" y="107"/>
                  </a:lnTo>
                  <a:lnTo>
                    <a:pt x="22" y="141"/>
                  </a:lnTo>
                  <a:lnTo>
                    <a:pt x="25" y="152"/>
                  </a:lnTo>
                  <a:lnTo>
                    <a:pt x="33" y="160"/>
                  </a:lnTo>
                  <a:lnTo>
                    <a:pt x="44" y="163"/>
                  </a:lnTo>
                  <a:lnTo>
                    <a:pt x="46" y="163"/>
                  </a:lnTo>
                  <a:lnTo>
                    <a:pt x="53" y="165"/>
                  </a:lnTo>
                  <a:lnTo>
                    <a:pt x="55" y="167"/>
                  </a:lnTo>
                  <a:lnTo>
                    <a:pt x="57" y="171"/>
                  </a:lnTo>
                  <a:lnTo>
                    <a:pt x="57" y="175"/>
                  </a:lnTo>
                  <a:lnTo>
                    <a:pt x="60" y="205"/>
                  </a:lnTo>
                  <a:lnTo>
                    <a:pt x="69" y="231"/>
                  </a:lnTo>
                  <a:lnTo>
                    <a:pt x="82" y="256"/>
                  </a:lnTo>
                  <a:lnTo>
                    <a:pt x="100" y="277"/>
                  </a:lnTo>
                  <a:lnTo>
                    <a:pt x="122" y="295"/>
                  </a:lnTo>
                  <a:lnTo>
                    <a:pt x="146" y="309"/>
                  </a:lnTo>
                  <a:lnTo>
                    <a:pt x="174" y="317"/>
                  </a:lnTo>
                  <a:lnTo>
                    <a:pt x="203" y="320"/>
                  </a:lnTo>
                  <a:lnTo>
                    <a:pt x="233" y="317"/>
                  </a:lnTo>
                  <a:lnTo>
                    <a:pt x="259" y="309"/>
                  </a:lnTo>
                  <a:lnTo>
                    <a:pt x="285" y="295"/>
                  </a:lnTo>
                  <a:lnTo>
                    <a:pt x="306" y="277"/>
                  </a:lnTo>
                  <a:lnTo>
                    <a:pt x="323" y="256"/>
                  </a:lnTo>
                  <a:lnTo>
                    <a:pt x="337" y="231"/>
                  </a:lnTo>
                  <a:lnTo>
                    <a:pt x="345" y="205"/>
                  </a:lnTo>
                  <a:lnTo>
                    <a:pt x="348" y="175"/>
                  </a:lnTo>
                  <a:lnTo>
                    <a:pt x="348" y="174"/>
                  </a:lnTo>
                  <a:lnTo>
                    <a:pt x="350" y="170"/>
                  </a:lnTo>
                  <a:lnTo>
                    <a:pt x="352" y="166"/>
                  </a:lnTo>
                  <a:lnTo>
                    <a:pt x="355" y="164"/>
                  </a:lnTo>
                  <a:lnTo>
                    <a:pt x="359" y="163"/>
                  </a:lnTo>
                  <a:lnTo>
                    <a:pt x="363" y="163"/>
                  </a:lnTo>
                  <a:lnTo>
                    <a:pt x="374" y="160"/>
                  </a:lnTo>
                  <a:lnTo>
                    <a:pt x="381" y="152"/>
                  </a:lnTo>
                  <a:lnTo>
                    <a:pt x="385" y="141"/>
                  </a:lnTo>
                  <a:lnTo>
                    <a:pt x="385" y="107"/>
                  </a:lnTo>
                  <a:lnTo>
                    <a:pt x="383" y="98"/>
                  </a:lnTo>
                  <a:lnTo>
                    <a:pt x="378" y="90"/>
                  </a:lnTo>
                  <a:lnTo>
                    <a:pt x="372" y="86"/>
                  </a:lnTo>
                  <a:lnTo>
                    <a:pt x="363" y="84"/>
                  </a:lnTo>
                  <a:lnTo>
                    <a:pt x="357" y="84"/>
                  </a:lnTo>
                  <a:lnTo>
                    <a:pt x="353" y="82"/>
                  </a:lnTo>
                  <a:lnTo>
                    <a:pt x="351" y="79"/>
                  </a:lnTo>
                  <a:lnTo>
                    <a:pt x="350" y="76"/>
                  </a:lnTo>
                  <a:lnTo>
                    <a:pt x="350" y="73"/>
                  </a:lnTo>
                  <a:lnTo>
                    <a:pt x="351" y="10"/>
                  </a:lnTo>
                  <a:lnTo>
                    <a:pt x="351" y="7"/>
                  </a:lnTo>
                  <a:lnTo>
                    <a:pt x="355" y="2"/>
                  </a:lnTo>
                  <a:lnTo>
                    <a:pt x="358" y="0"/>
                  </a:lnTo>
                  <a:lnTo>
                    <a:pt x="365" y="0"/>
                  </a:lnTo>
                  <a:lnTo>
                    <a:pt x="368" y="2"/>
                  </a:lnTo>
                  <a:lnTo>
                    <a:pt x="370" y="5"/>
                  </a:lnTo>
                  <a:lnTo>
                    <a:pt x="373" y="11"/>
                  </a:lnTo>
                  <a:lnTo>
                    <a:pt x="372" y="64"/>
                  </a:lnTo>
                  <a:lnTo>
                    <a:pt x="386" y="69"/>
                  </a:lnTo>
                  <a:lnTo>
                    <a:pt x="397" y="78"/>
                  </a:lnTo>
                  <a:lnTo>
                    <a:pt x="405" y="91"/>
                  </a:lnTo>
                  <a:lnTo>
                    <a:pt x="407" y="107"/>
                  </a:lnTo>
                  <a:lnTo>
                    <a:pt x="407" y="141"/>
                  </a:lnTo>
                  <a:lnTo>
                    <a:pt x="405" y="156"/>
                  </a:lnTo>
                  <a:lnTo>
                    <a:pt x="397" y="170"/>
                  </a:lnTo>
                  <a:lnTo>
                    <a:pt x="385" y="179"/>
                  </a:lnTo>
                  <a:lnTo>
                    <a:pt x="370" y="185"/>
                  </a:lnTo>
                  <a:lnTo>
                    <a:pt x="365" y="217"/>
                  </a:lnTo>
                  <a:lnTo>
                    <a:pt x="355" y="247"/>
                  </a:lnTo>
                  <a:lnTo>
                    <a:pt x="339" y="273"/>
                  </a:lnTo>
                  <a:lnTo>
                    <a:pt x="319" y="296"/>
                  </a:lnTo>
                  <a:lnTo>
                    <a:pt x="293" y="316"/>
                  </a:lnTo>
                  <a:lnTo>
                    <a:pt x="266" y="330"/>
                  </a:lnTo>
                  <a:lnTo>
                    <a:pt x="236" y="339"/>
                  </a:lnTo>
                  <a:lnTo>
                    <a:pt x="203" y="342"/>
                  </a:lnTo>
                  <a:lnTo>
                    <a:pt x="170" y="339"/>
                  </a:lnTo>
                  <a:lnTo>
                    <a:pt x="141" y="330"/>
                  </a:lnTo>
                  <a:lnTo>
                    <a:pt x="112" y="316"/>
                  </a:lnTo>
                  <a:lnTo>
                    <a:pt x="88" y="296"/>
                  </a:lnTo>
                  <a:lnTo>
                    <a:pt x="67" y="273"/>
                  </a:lnTo>
                  <a:lnTo>
                    <a:pt x="51" y="247"/>
                  </a:lnTo>
                  <a:lnTo>
                    <a:pt x="40" y="217"/>
                  </a:lnTo>
                  <a:lnTo>
                    <a:pt x="36" y="185"/>
                  </a:lnTo>
                  <a:lnTo>
                    <a:pt x="22" y="179"/>
                  </a:lnTo>
                  <a:lnTo>
                    <a:pt x="10" y="170"/>
                  </a:lnTo>
                  <a:lnTo>
                    <a:pt x="2" y="156"/>
                  </a:lnTo>
                  <a:lnTo>
                    <a:pt x="0" y="141"/>
                  </a:lnTo>
                  <a:lnTo>
                    <a:pt x="0" y="107"/>
                  </a:lnTo>
                  <a:lnTo>
                    <a:pt x="2" y="91"/>
                  </a:lnTo>
                  <a:lnTo>
                    <a:pt x="10" y="78"/>
                  </a:lnTo>
                  <a:lnTo>
                    <a:pt x="21" y="69"/>
                  </a:lnTo>
                  <a:lnTo>
                    <a:pt x="35" y="64"/>
                  </a:lnTo>
                  <a:lnTo>
                    <a:pt x="34" y="11"/>
                  </a:lnTo>
                  <a:lnTo>
                    <a:pt x="34" y="8"/>
                  </a:lnTo>
                  <a:lnTo>
                    <a:pt x="36" y="5"/>
                  </a:lnTo>
                  <a:lnTo>
                    <a:pt x="38" y="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3175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7" name="Freeform 447"/>
            <p:cNvSpPr>
              <a:spLocks/>
            </p:cNvSpPr>
            <p:nvPr/>
          </p:nvSpPr>
          <p:spPr bwMode="auto">
            <a:xfrm>
              <a:off x="1303338" y="5146675"/>
              <a:ext cx="268288" cy="115888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204" y="0"/>
                </a:cxn>
                <a:cxn ang="0">
                  <a:pos x="231" y="2"/>
                </a:cxn>
                <a:cxn ang="0">
                  <a:pos x="256" y="11"/>
                </a:cxn>
                <a:cxn ang="0">
                  <a:pos x="279" y="23"/>
                </a:cxn>
                <a:cxn ang="0">
                  <a:pos x="299" y="39"/>
                </a:cxn>
                <a:cxn ang="0">
                  <a:pos x="316" y="59"/>
                </a:cxn>
                <a:cxn ang="0">
                  <a:pos x="328" y="82"/>
                </a:cxn>
                <a:cxn ang="0">
                  <a:pos x="336" y="107"/>
                </a:cxn>
                <a:cxn ang="0">
                  <a:pos x="339" y="134"/>
                </a:cxn>
                <a:cxn ang="0">
                  <a:pos x="336" y="140"/>
                </a:cxn>
                <a:cxn ang="0">
                  <a:pos x="334" y="142"/>
                </a:cxn>
                <a:cxn ang="0">
                  <a:pos x="331" y="145"/>
                </a:cxn>
                <a:cxn ang="0">
                  <a:pos x="324" y="145"/>
                </a:cxn>
                <a:cxn ang="0">
                  <a:pos x="321" y="142"/>
                </a:cxn>
                <a:cxn ang="0">
                  <a:pos x="319" y="140"/>
                </a:cxn>
                <a:cxn ang="0">
                  <a:pos x="317" y="137"/>
                </a:cxn>
                <a:cxn ang="0">
                  <a:pos x="317" y="134"/>
                </a:cxn>
                <a:cxn ang="0">
                  <a:pos x="313" y="108"/>
                </a:cxn>
                <a:cxn ang="0">
                  <a:pos x="306" y="84"/>
                </a:cxn>
                <a:cxn ang="0">
                  <a:pos x="291" y="63"/>
                </a:cxn>
                <a:cxn ang="0">
                  <a:pos x="275" y="47"/>
                </a:cxn>
                <a:cxn ang="0">
                  <a:pos x="254" y="33"/>
                </a:cxn>
                <a:cxn ang="0">
                  <a:pos x="230" y="25"/>
                </a:cxn>
                <a:cxn ang="0">
                  <a:pos x="204" y="22"/>
                </a:cxn>
                <a:cxn ang="0">
                  <a:pos x="134" y="22"/>
                </a:cxn>
                <a:cxn ang="0">
                  <a:pos x="108" y="25"/>
                </a:cxn>
                <a:cxn ang="0">
                  <a:pos x="85" y="33"/>
                </a:cxn>
                <a:cxn ang="0">
                  <a:pos x="64" y="47"/>
                </a:cxn>
                <a:cxn ang="0">
                  <a:pos x="46" y="63"/>
                </a:cxn>
                <a:cxn ang="0">
                  <a:pos x="33" y="84"/>
                </a:cxn>
                <a:cxn ang="0">
                  <a:pos x="25" y="108"/>
                </a:cxn>
                <a:cxn ang="0">
                  <a:pos x="22" y="134"/>
                </a:cxn>
                <a:cxn ang="0">
                  <a:pos x="20" y="140"/>
                </a:cxn>
                <a:cxn ang="0">
                  <a:pos x="17" y="142"/>
                </a:cxn>
                <a:cxn ang="0">
                  <a:pos x="14" y="145"/>
                </a:cxn>
                <a:cxn ang="0">
                  <a:pos x="8" y="145"/>
                </a:cxn>
                <a:cxn ang="0">
                  <a:pos x="4" y="142"/>
                </a:cxn>
                <a:cxn ang="0">
                  <a:pos x="2" y="140"/>
                </a:cxn>
                <a:cxn ang="0">
                  <a:pos x="0" y="137"/>
                </a:cxn>
                <a:cxn ang="0">
                  <a:pos x="0" y="134"/>
                </a:cxn>
                <a:cxn ang="0">
                  <a:pos x="2" y="107"/>
                </a:cxn>
                <a:cxn ang="0">
                  <a:pos x="10" y="82"/>
                </a:cxn>
                <a:cxn ang="0">
                  <a:pos x="23" y="59"/>
                </a:cxn>
                <a:cxn ang="0">
                  <a:pos x="38" y="39"/>
                </a:cxn>
                <a:cxn ang="0">
                  <a:pos x="59" y="23"/>
                </a:cxn>
                <a:cxn ang="0">
                  <a:pos x="81" y="11"/>
                </a:cxn>
                <a:cxn ang="0">
                  <a:pos x="107" y="2"/>
                </a:cxn>
                <a:cxn ang="0">
                  <a:pos x="134" y="0"/>
                </a:cxn>
              </a:cxnLst>
              <a:rect l="0" t="0" r="r" b="b"/>
              <a:pathLst>
                <a:path w="339" h="145">
                  <a:moveTo>
                    <a:pt x="134" y="0"/>
                  </a:moveTo>
                  <a:lnTo>
                    <a:pt x="204" y="0"/>
                  </a:lnTo>
                  <a:lnTo>
                    <a:pt x="231" y="2"/>
                  </a:lnTo>
                  <a:lnTo>
                    <a:pt x="256" y="11"/>
                  </a:lnTo>
                  <a:lnTo>
                    <a:pt x="279" y="23"/>
                  </a:lnTo>
                  <a:lnTo>
                    <a:pt x="299" y="39"/>
                  </a:lnTo>
                  <a:lnTo>
                    <a:pt x="316" y="59"/>
                  </a:lnTo>
                  <a:lnTo>
                    <a:pt x="328" y="82"/>
                  </a:lnTo>
                  <a:lnTo>
                    <a:pt x="336" y="107"/>
                  </a:lnTo>
                  <a:lnTo>
                    <a:pt x="339" y="134"/>
                  </a:lnTo>
                  <a:lnTo>
                    <a:pt x="336" y="140"/>
                  </a:lnTo>
                  <a:lnTo>
                    <a:pt x="334" y="142"/>
                  </a:lnTo>
                  <a:lnTo>
                    <a:pt x="331" y="145"/>
                  </a:lnTo>
                  <a:lnTo>
                    <a:pt x="324" y="145"/>
                  </a:lnTo>
                  <a:lnTo>
                    <a:pt x="321" y="142"/>
                  </a:lnTo>
                  <a:lnTo>
                    <a:pt x="319" y="140"/>
                  </a:lnTo>
                  <a:lnTo>
                    <a:pt x="317" y="137"/>
                  </a:lnTo>
                  <a:lnTo>
                    <a:pt x="317" y="134"/>
                  </a:lnTo>
                  <a:lnTo>
                    <a:pt x="313" y="108"/>
                  </a:lnTo>
                  <a:lnTo>
                    <a:pt x="306" y="84"/>
                  </a:lnTo>
                  <a:lnTo>
                    <a:pt x="291" y="63"/>
                  </a:lnTo>
                  <a:lnTo>
                    <a:pt x="275" y="47"/>
                  </a:lnTo>
                  <a:lnTo>
                    <a:pt x="254" y="33"/>
                  </a:lnTo>
                  <a:lnTo>
                    <a:pt x="230" y="25"/>
                  </a:lnTo>
                  <a:lnTo>
                    <a:pt x="204" y="22"/>
                  </a:lnTo>
                  <a:lnTo>
                    <a:pt x="134" y="22"/>
                  </a:lnTo>
                  <a:lnTo>
                    <a:pt x="108" y="25"/>
                  </a:lnTo>
                  <a:lnTo>
                    <a:pt x="85" y="33"/>
                  </a:lnTo>
                  <a:lnTo>
                    <a:pt x="64" y="47"/>
                  </a:lnTo>
                  <a:lnTo>
                    <a:pt x="46" y="63"/>
                  </a:lnTo>
                  <a:lnTo>
                    <a:pt x="33" y="84"/>
                  </a:lnTo>
                  <a:lnTo>
                    <a:pt x="25" y="108"/>
                  </a:lnTo>
                  <a:lnTo>
                    <a:pt x="22" y="134"/>
                  </a:lnTo>
                  <a:lnTo>
                    <a:pt x="20" y="140"/>
                  </a:lnTo>
                  <a:lnTo>
                    <a:pt x="17" y="142"/>
                  </a:lnTo>
                  <a:lnTo>
                    <a:pt x="14" y="145"/>
                  </a:lnTo>
                  <a:lnTo>
                    <a:pt x="8" y="145"/>
                  </a:lnTo>
                  <a:lnTo>
                    <a:pt x="4" y="142"/>
                  </a:lnTo>
                  <a:lnTo>
                    <a:pt x="2" y="140"/>
                  </a:lnTo>
                  <a:lnTo>
                    <a:pt x="0" y="137"/>
                  </a:lnTo>
                  <a:lnTo>
                    <a:pt x="0" y="134"/>
                  </a:lnTo>
                  <a:lnTo>
                    <a:pt x="2" y="107"/>
                  </a:lnTo>
                  <a:lnTo>
                    <a:pt x="10" y="82"/>
                  </a:lnTo>
                  <a:lnTo>
                    <a:pt x="23" y="59"/>
                  </a:lnTo>
                  <a:lnTo>
                    <a:pt x="38" y="39"/>
                  </a:lnTo>
                  <a:lnTo>
                    <a:pt x="59" y="23"/>
                  </a:lnTo>
                  <a:lnTo>
                    <a:pt x="81" y="11"/>
                  </a:lnTo>
                  <a:lnTo>
                    <a:pt x="107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3175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8" name="Freeform 448"/>
            <p:cNvSpPr>
              <a:spLocks/>
            </p:cNvSpPr>
            <p:nvPr/>
          </p:nvSpPr>
          <p:spPr bwMode="auto">
            <a:xfrm>
              <a:off x="1281113" y="5219700"/>
              <a:ext cx="290513" cy="128588"/>
            </a:xfrm>
            <a:custGeom>
              <a:avLst/>
              <a:gdLst/>
              <a:ahLst/>
              <a:cxnLst>
                <a:cxn ang="0">
                  <a:pos x="244" y="0"/>
                </a:cxn>
                <a:cxn ang="0">
                  <a:pos x="274" y="27"/>
                </a:cxn>
                <a:cxn ang="0">
                  <a:pos x="312" y="55"/>
                </a:cxn>
                <a:cxn ang="0">
                  <a:pos x="340" y="67"/>
                </a:cxn>
                <a:cxn ang="0">
                  <a:pos x="358" y="68"/>
                </a:cxn>
                <a:cxn ang="0">
                  <a:pos x="363" y="72"/>
                </a:cxn>
                <a:cxn ang="0">
                  <a:pos x="367" y="79"/>
                </a:cxn>
                <a:cxn ang="0">
                  <a:pos x="364" y="86"/>
                </a:cxn>
                <a:cxn ang="0">
                  <a:pos x="356" y="90"/>
                </a:cxn>
                <a:cxn ang="0">
                  <a:pos x="330" y="87"/>
                </a:cxn>
                <a:cxn ang="0">
                  <a:pos x="288" y="67"/>
                </a:cxn>
                <a:cxn ang="0">
                  <a:pos x="254" y="40"/>
                </a:cxn>
                <a:cxn ang="0">
                  <a:pos x="237" y="35"/>
                </a:cxn>
                <a:cxn ang="0">
                  <a:pos x="215" y="52"/>
                </a:cxn>
                <a:cxn ang="0">
                  <a:pos x="184" y="64"/>
                </a:cxn>
                <a:cxn ang="0">
                  <a:pos x="141" y="69"/>
                </a:cxn>
                <a:cxn ang="0">
                  <a:pos x="114" y="81"/>
                </a:cxn>
                <a:cxn ang="0">
                  <a:pos x="104" y="113"/>
                </a:cxn>
                <a:cxn ang="0">
                  <a:pos x="77" y="144"/>
                </a:cxn>
                <a:cxn ang="0">
                  <a:pos x="37" y="159"/>
                </a:cxn>
                <a:cxn ang="0">
                  <a:pos x="5" y="159"/>
                </a:cxn>
                <a:cxn ang="0">
                  <a:pos x="0" y="154"/>
                </a:cxn>
                <a:cxn ang="0">
                  <a:pos x="2" y="144"/>
                </a:cxn>
                <a:cxn ang="0">
                  <a:pos x="8" y="140"/>
                </a:cxn>
                <a:cxn ang="0">
                  <a:pos x="32" y="138"/>
                </a:cxn>
                <a:cxn ang="0">
                  <a:pos x="65" y="126"/>
                </a:cxn>
                <a:cxn ang="0">
                  <a:pos x="85" y="103"/>
                </a:cxn>
                <a:cxn ang="0">
                  <a:pos x="93" y="77"/>
                </a:cxn>
                <a:cxn ang="0">
                  <a:pos x="94" y="49"/>
                </a:cxn>
                <a:cxn ang="0">
                  <a:pos x="101" y="44"/>
                </a:cxn>
                <a:cxn ang="0">
                  <a:pos x="131" y="47"/>
                </a:cxn>
                <a:cxn ang="0">
                  <a:pos x="175" y="44"/>
                </a:cxn>
                <a:cxn ang="0">
                  <a:pos x="205" y="32"/>
                </a:cxn>
                <a:cxn ang="0">
                  <a:pos x="224" y="18"/>
                </a:cxn>
                <a:cxn ang="0">
                  <a:pos x="232" y="8"/>
                </a:cxn>
                <a:cxn ang="0">
                  <a:pos x="236" y="3"/>
                </a:cxn>
              </a:cxnLst>
              <a:rect l="0" t="0" r="r" b="b"/>
              <a:pathLst>
                <a:path w="367" h="162">
                  <a:moveTo>
                    <a:pt x="242" y="0"/>
                  </a:moveTo>
                  <a:lnTo>
                    <a:pt x="244" y="0"/>
                  </a:lnTo>
                  <a:lnTo>
                    <a:pt x="249" y="2"/>
                  </a:lnTo>
                  <a:lnTo>
                    <a:pt x="274" y="27"/>
                  </a:lnTo>
                  <a:lnTo>
                    <a:pt x="285" y="37"/>
                  </a:lnTo>
                  <a:lnTo>
                    <a:pt x="312" y="55"/>
                  </a:lnTo>
                  <a:lnTo>
                    <a:pt x="326" y="63"/>
                  </a:lnTo>
                  <a:lnTo>
                    <a:pt x="340" y="67"/>
                  </a:lnTo>
                  <a:lnTo>
                    <a:pt x="354" y="68"/>
                  </a:lnTo>
                  <a:lnTo>
                    <a:pt x="358" y="68"/>
                  </a:lnTo>
                  <a:lnTo>
                    <a:pt x="361" y="70"/>
                  </a:lnTo>
                  <a:lnTo>
                    <a:pt x="363" y="72"/>
                  </a:lnTo>
                  <a:lnTo>
                    <a:pt x="365" y="76"/>
                  </a:lnTo>
                  <a:lnTo>
                    <a:pt x="367" y="79"/>
                  </a:lnTo>
                  <a:lnTo>
                    <a:pt x="367" y="82"/>
                  </a:lnTo>
                  <a:lnTo>
                    <a:pt x="364" y="86"/>
                  </a:lnTo>
                  <a:lnTo>
                    <a:pt x="362" y="88"/>
                  </a:lnTo>
                  <a:lnTo>
                    <a:pt x="356" y="90"/>
                  </a:lnTo>
                  <a:lnTo>
                    <a:pt x="352" y="90"/>
                  </a:lnTo>
                  <a:lnTo>
                    <a:pt x="330" y="87"/>
                  </a:lnTo>
                  <a:lnTo>
                    <a:pt x="308" y="78"/>
                  </a:lnTo>
                  <a:lnTo>
                    <a:pt x="288" y="67"/>
                  </a:lnTo>
                  <a:lnTo>
                    <a:pt x="270" y="54"/>
                  </a:lnTo>
                  <a:lnTo>
                    <a:pt x="254" y="40"/>
                  </a:lnTo>
                  <a:lnTo>
                    <a:pt x="243" y="29"/>
                  </a:lnTo>
                  <a:lnTo>
                    <a:pt x="237" y="35"/>
                  </a:lnTo>
                  <a:lnTo>
                    <a:pt x="227" y="43"/>
                  </a:lnTo>
                  <a:lnTo>
                    <a:pt x="215" y="52"/>
                  </a:lnTo>
                  <a:lnTo>
                    <a:pt x="200" y="58"/>
                  </a:lnTo>
                  <a:lnTo>
                    <a:pt x="184" y="64"/>
                  </a:lnTo>
                  <a:lnTo>
                    <a:pt x="164" y="68"/>
                  </a:lnTo>
                  <a:lnTo>
                    <a:pt x="141" y="69"/>
                  </a:lnTo>
                  <a:lnTo>
                    <a:pt x="115" y="68"/>
                  </a:lnTo>
                  <a:lnTo>
                    <a:pt x="114" y="81"/>
                  </a:lnTo>
                  <a:lnTo>
                    <a:pt x="110" y="97"/>
                  </a:lnTo>
                  <a:lnTo>
                    <a:pt x="104" y="113"/>
                  </a:lnTo>
                  <a:lnTo>
                    <a:pt x="93" y="130"/>
                  </a:lnTo>
                  <a:lnTo>
                    <a:pt x="77" y="144"/>
                  </a:lnTo>
                  <a:lnTo>
                    <a:pt x="59" y="154"/>
                  </a:lnTo>
                  <a:lnTo>
                    <a:pt x="37" y="159"/>
                  </a:lnTo>
                  <a:lnTo>
                    <a:pt x="11" y="162"/>
                  </a:lnTo>
                  <a:lnTo>
                    <a:pt x="5" y="159"/>
                  </a:lnTo>
                  <a:lnTo>
                    <a:pt x="2" y="157"/>
                  </a:lnTo>
                  <a:lnTo>
                    <a:pt x="0" y="154"/>
                  </a:lnTo>
                  <a:lnTo>
                    <a:pt x="0" y="147"/>
                  </a:lnTo>
                  <a:lnTo>
                    <a:pt x="2" y="144"/>
                  </a:lnTo>
                  <a:lnTo>
                    <a:pt x="5" y="142"/>
                  </a:lnTo>
                  <a:lnTo>
                    <a:pt x="8" y="140"/>
                  </a:lnTo>
                  <a:lnTo>
                    <a:pt x="11" y="140"/>
                  </a:lnTo>
                  <a:lnTo>
                    <a:pt x="32" y="138"/>
                  </a:lnTo>
                  <a:lnTo>
                    <a:pt x="50" y="134"/>
                  </a:lnTo>
                  <a:lnTo>
                    <a:pt x="65" y="126"/>
                  </a:lnTo>
                  <a:lnTo>
                    <a:pt x="76" y="115"/>
                  </a:lnTo>
                  <a:lnTo>
                    <a:pt x="85" y="103"/>
                  </a:lnTo>
                  <a:lnTo>
                    <a:pt x="89" y="90"/>
                  </a:lnTo>
                  <a:lnTo>
                    <a:pt x="93" y="77"/>
                  </a:lnTo>
                  <a:lnTo>
                    <a:pt x="93" y="52"/>
                  </a:lnTo>
                  <a:lnTo>
                    <a:pt x="94" y="49"/>
                  </a:lnTo>
                  <a:lnTo>
                    <a:pt x="98" y="45"/>
                  </a:lnTo>
                  <a:lnTo>
                    <a:pt x="101" y="44"/>
                  </a:lnTo>
                  <a:lnTo>
                    <a:pt x="105" y="44"/>
                  </a:lnTo>
                  <a:lnTo>
                    <a:pt x="131" y="47"/>
                  </a:lnTo>
                  <a:lnTo>
                    <a:pt x="155" y="47"/>
                  </a:lnTo>
                  <a:lnTo>
                    <a:pt x="175" y="44"/>
                  </a:lnTo>
                  <a:lnTo>
                    <a:pt x="192" y="38"/>
                  </a:lnTo>
                  <a:lnTo>
                    <a:pt x="205" y="32"/>
                  </a:lnTo>
                  <a:lnTo>
                    <a:pt x="216" y="24"/>
                  </a:lnTo>
                  <a:lnTo>
                    <a:pt x="224" y="18"/>
                  </a:lnTo>
                  <a:lnTo>
                    <a:pt x="229" y="12"/>
                  </a:lnTo>
                  <a:lnTo>
                    <a:pt x="232" y="8"/>
                  </a:lnTo>
                  <a:lnTo>
                    <a:pt x="233" y="5"/>
                  </a:lnTo>
                  <a:lnTo>
                    <a:pt x="236" y="3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3175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Freeform 449"/>
            <p:cNvSpPr>
              <a:spLocks/>
            </p:cNvSpPr>
            <p:nvPr/>
          </p:nvSpPr>
          <p:spPr bwMode="auto">
            <a:xfrm>
              <a:off x="1404938" y="5427663"/>
              <a:ext cx="65088" cy="1746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3" y="0"/>
                </a:cxn>
                <a:cxn ang="0">
                  <a:pos x="77" y="2"/>
                </a:cxn>
                <a:cxn ang="0">
                  <a:pos x="79" y="4"/>
                </a:cxn>
                <a:cxn ang="0">
                  <a:pos x="80" y="6"/>
                </a:cxn>
                <a:cxn ang="0">
                  <a:pos x="81" y="10"/>
                </a:cxn>
                <a:cxn ang="0">
                  <a:pos x="79" y="16"/>
                </a:cxn>
                <a:cxn ang="0">
                  <a:pos x="77" y="18"/>
                </a:cxn>
                <a:cxn ang="0">
                  <a:pos x="73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2" y="16"/>
                </a:cxn>
                <a:cxn ang="0">
                  <a:pos x="0" y="13"/>
                </a:cxn>
                <a:cxn ang="0">
                  <a:pos x="0" y="6"/>
                </a:cxn>
                <a:cxn ang="0">
                  <a:pos x="4" y="2"/>
                </a:cxn>
                <a:cxn ang="0">
                  <a:pos x="7" y="0"/>
                </a:cxn>
              </a:cxnLst>
              <a:rect l="0" t="0" r="r" b="b"/>
              <a:pathLst>
                <a:path w="81" h="21">
                  <a:moveTo>
                    <a:pt x="7" y="0"/>
                  </a:moveTo>
                  <a:lnTo>
                    <a:pt x="73" y="0"/>
                  </a:lnTo>
                  <a:lnTo>
                    <a:pt x="77" y="2"/>
                  </a:lnTo>
                  <a:lnTo>
                    <a:pt x="79" y="4"/>
                  </a:lnTo>
                  <a:lnTo>
                    <a:pt x="80" y="6"/>
                  </a:lnTo>
                  <a:lnTo>
                    <a:pt x="81" y="10"/>
                  </a:lnTo>
                  <a:lnTo>
                    <a:pt x="79" y="16"/>
                  </a:lnTo>
                  <a:lnTo>
                    <a:pt x="77" y="18"/>
                  </a:lnTo>
                  <a:lnTo>
                    <a:pt x="73" y="21"/>
                  </a:lnTo>
                  <a:lnTo>
                    <a:pt x="7" y="21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0" y="13"/>
                  </a:lnTo>
                  <a:lnTo>
                    <a:pt x="0" y="6"/>
                  </a:lnTo>
                  <a:lnTo>
                    <a:pt x="4" y="2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3175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80" name="Группа 109"/>
          <p:cNvGrpSpPr>
            <a:grpSpLocks/>
          </p:cNvGrpSpPr>
          <p:nvPr/>
        </p:nvGrpSpPr>
        <p:grpSpPr>
          <a:xfrm>
            <a:off x="4372860" y="1985811"/>
            <a:ext cx="415072" cy="488223"/>
            <a:chOff x="1192213" y="5146675"/>
            <a:chExt cx="492125" cy="650875"/>
          </a:xfrm>
          <a:solidFill>
            <a:srgbClr val="FF0000"/>
          </a:solidFill>
        </p:grpSpPr>
        <p:sp>
          <p:nvSpPr>
            <p:cNvPr id="85" name="Freeform 444"/>
            <p:cNvSpPr>
              <a:spLocks/>
            </p:cNvSpPr>
            <p:nvPr/>
          </p:nvSpPr>
          <p:spPr bwMode="auto">
            <a:xfrm>
              <a:off x="1192213" y="5489575"/>
              <a:ext cx="492125" cy="307975"/>
            </a:xfrm>
            <a:custGeom>
              <a:avLst/>
              <a:gdLst/>
              <a:ahLst/>
              <a:cxnLst>
                <a:cxn ang="0">
                  <a:pos x="239" y="0"/>
                </a:cxn>
                <a:cxn ang="0">
                  <a:pos x="243" y="1"/>
                </a:cxn>
                <a:cxn ang="0">
                  <a:pos x="246" y="3"/>
                </a:cxn>
                <a:cxn ang="0">
                  <a:pos x="249" y="6"/>
                </a:cxn>
                <a:cxn ang="0">
                  <a:pos x="250" y="11"/>
                </a:cxn>
                <a:cxn ang="0">
                  <a:pos x="250" y="112"/>
                </a:cxn>
                <a:cxn ang="0">
                  <a:pos x="169" y="112"/>
                </a:cxn>
                <a:cxn ang="0">
                  <a:pos x="140" y="115"/>
                </a:cxn>
                <a:cxn ang="0">
                  <a:pos x="112" y="124"/>
                </a:cxn>
                <a:cxn ang="0">
                  <a:pos x="87" y="137"/>
                </a:cxn>
                <a:cxn ang="0">
                  <a:pos x="65" y="156"/>
                </a:cxn>
                <a:cxn ang="0">
                  <a:pos x="47" y="178"/>
                </a:cxn>
                <a:cxn ang="0">
                  <a:pos x="34" y="202"/>
                </a:cxn>
                <a:cxn ang="0">
                  <a:pos x="25" y="230"/>
                </a:cxn>
                <a:cxn ang="0">
                  <a:pos x="22" y="259"/>
                </a:cxn>
                <a:cxn ang="0">
                  <a:pos x="22" y="367"/>
                </a:cxn>
                <a:cxn ang="0">
                  <a:pos x="598" y="367"/>
                </a:cxn>
                <a:cxn ang="0">
                  <a:pos x="598" y="259"/>
                </a:cxn>
                <a:cxn ang="0">
                  <a:pos x="595" y="230"/>
                </a:cxn>
                <a:cxn ang="0">
                  <a:pos x="586" y="202"/>
                </a:cxn>
                <a:cxn ang="0">
                  <a:pos x="573" y="178"/>
                </a:cxn>
                <a:cxn ang="0">
                  <a:pos x="555" y="156"/>
                </a:cxn>
                <a:cxn ang="0">
                  <a:pos x="533" y="137"/>
                </a:cxn>
                <a:cxn ang="0">
                  <a:pos x="508" y="124"/>
                </a:cxn>
                <a:cxn ang="0">
                  <a:pos x="481" y="115"/>
                </a:cxn>
                <a:cxn ang="0">
                  <a:pos x="451" y="112"/>
                </a:cxn>
                <a:cxn ang="0">
                  <a:pos x="371" y="112"/>
                </a:cxn>
                <a:cxn ang="0">
                  <a:pos x="371" y="7"/>
                </a:cxn>
                <a:cxn ang="0">
                  <a:pos x="373" y="4"/>
                </a:cxn>
                <a:cxn ang="0">
                  <a:pos x="375" y="2"/>
                </a:cxn>
                <a:cxn ang="0">
                  <a:pos x="382" y="0"/>
                </a:cxn>
                <a:cxn ang="0">
                  <a:pos x="385" y="1"/>
                </a:cxn>
                <a:cxn ang="0">
                  <a:pos x="387" y="2"/>
                </a:cxn>
                <a:cxn ang="0">
                  <a:pos x="389" y="4"/>
                </a:cxn>
                <a:cxn ang="0">
                  <a:pos x="392" y="7"/>
                </a:cxn>
                <a:cxn ang="0">
                  <a:pos x="392" y="91"/>
                </a:cxn>
                <a:cxn ang="0">
                  <a:pos x="451" y="91"/>
                </a:cxn>
                <a:cxn ang="0">
                  <a:pos x="485" y="94"/>
                </a:cxn>
                <a:cxn ang="0">
                  <a:pos x="517" y="104"/>
                </a:cxn>
                <a:cxn ang="0">
                  <a:pos x="546" y="120"/>
                </a:cxn>
                <a:cxn ang="0">
                  <a:pos x="571" y="140"/>
                </a:cxn>
                <a:cxn ang="0">
                  <a:pos x="592" y="166"/>
                </a:cxn>
                <a:cxn ang="0">
                  <a:pos x="607" y="194"/>
                </a:cxn>
                <a:cxn ang="0">
                  <a:pos x="617" y="225"/>
                </a:cxn>
                <a:cxn ang="0">
                  <a:pos x="620" y="259"/>
                </a:cxn>
                <a:cxn ang="0">
                  <a:pos x="620" y="388"/>
                </a:cxn>
                <a:cxn ang="0">
                  <a:pos x="0" y="388"/>
                </a:cxn>
                <a:cxn ang="0">
                  <a:pos x="0" y="259"/>
                </a:cxn>
                <a:cxn ang="0">
                  <a:pos x="3" y="225"/>
                </a:cxn>
                <a:cxn ang="0">
                  <a:pos x="13" y="194"/>
                </a:cxn>
                <a:cxn ang="0">
                  <a:pos x="29" y="166"/>
                </a:cxn>
                <a:cxn ang="0">
                  <a:pos x="50" y="140"/>
                </a:cxn>
                <a:cxn ang="0">
                  <a:pos x="75" y="120"/>
                </a:cxn>
                <a:cxn ang="0">
                  <a:pos x="104" y="104"/>
                </a:cxn>
                <a:cxn ang="0">
                  <a:pos x="135" y="94"/>
                </a:cxn>
                <a:cxn ang="0">
                  <a:pos x="169" y="91"/>
                </a:cxn>
                <a:cxn ang="0">
                  <a:pos x="228" y="91"/>
                </a:cxn>
                <a:cxn ang="0">
                  <a:pos x="228" y="7"/>
                </a:cxn>
                <a:cxn ang="0">
                  <a:pos x="230" y="4"/>
                </a:cxn>
                <a:cxn ang="0">
                  <a:pos x="232" y="2"/>
                </a:cxn>
                <a:cxn ang="0">
                  <a:pos x="239" y="0"/>
                </a:cxn>
              </a:cxnLst>
              <a:rect l="0" t="0" r="r" b="b"/>
              <a:pathLst>
                <a:path w="620" h="388">
                  <a:moveTo>
                    <a:pt x="239" y="0"/>
                  </a:moveTo>
                  <a:lnTo>
                    <a:pt x="243" y="1"/>
                  </a:lnTo>
                  <a:lnTo>
                    <a:pt x="246" y="3"/>
                  </a:lnTo>
                  <a:lnTo>
                    <a:pt x="249" y="6"/>
                  </a:lnTo>
                  <a:lnTo>
                    <a:pt x="250" y="11"/>
                  </a:lnTo>
                  <a:lnTo>
                    <a:pt x="250" y="112"/>
                  </a:lnTo>
                  <a:lnTo>
                    <a:pt x="169" y="112"/>
                  </a:lnTo>
                  <a:lnTo>
                    <a:pt x="140" y="115"/>
                  </a:lnTo>
                  <a:lnTo>
                    <a:pt x="112" y="124"/>
                  </a:lnTo>
                  <a:lnTo>
                    <a:pt x="87" y="137"/>
                  </a:lnTo>
                  <a:lnTo>
                    <a:pt x="65" y="156"/>
                  </a:lnTo>
                  <a:lnTo>
                    <a:pt x="47" y="178"/>
                  </a:lnTo>
                  <a:lnTo>
                    <a:pt x="34" y="202"/>
                  </a:lnTo>
                  <a:lnTo>
                    <a:pt x="25" y="230"/>
                  </a:lnTo>
                  <a:lnTo>
                    <a:pt x="22" y="259"/>
                  </a:lnTo>
                  <a:lnTo>
                    <a:pt x="22" y="367"/>
                  </a:lnTo>
                  <a:lnTo>
                    <a:pt x="598" y="367"/>
                  </a:lnTo>
                  <a:lnTo>
                    <a:pt x="598" y="259"/>
                  </a:lnTo>
                  <a:lnTo>
                    <a:pt x="595" y="230"/>
                  </a:lnTo>
                  <a:lnTo>
                    <a:pt x="586" y="202"/>
                  </a:lnTo>
                  <a:lnTo>
                    <a:pt x="573" y="178"/>
                  </a:lnTo>
                  <a:lnTo>
                    <a:pt x="555" y="156"/>
                  </a:lnTo>
                  <a:lnTo>
                    <a:pt x="533" y="137"/>
                  </a:lnTo>
                  <a:lnTo>
                    <a:pt x="508" y="124"/>
                  </a:lnTo>
                  <a:lnTo>
                    <a:pt x="481" y="115"/>
                  </a:lnTo>
                  <a:lnTo>
                    <a:pt x="451" y="112"/>
                  </a:lnTo>
                  <a:lnTo>
                    <a:pt x="371" y="112"/>
                  </a:lnTo>
                  <a:lnTo>
                    <a:pt x="371" y="7"/>
                  </a:lnTo>
                  <a:lnTo>
                    <a:pt x="373" y="4"/>
                  </a:lnTo>
                  <a:lnTo>
                    <a:pt x="375" y="2"/>
                  </a:lnTo>
                  <a:lnTo>
                    <a:pt x="382" y="0"/>
                  </a:lnTo>
                  <a:lnTo>
                    <a:pt x="385" y="1"/>
                  </a:lnTo>
                  <a:lnTo>
                    <a:pt x="387" y="2"/>
                  </a:lnTo>
                  <a:lnTo>
                    <a:pt x="389" y="4"/>
                  </a:lnTo>
                  <a:lnTo>
                    <a:pt x="392" y="7"/>
                  </a:lnTo>
                  <a:lnTo>
                    <a:pt x="392" y="91"/>
                  </a:lnTo>
                  <a:lnTo>
                    <a:pt x="451" y="91"/>
                  </a:lnTo>
                  <a:lnTo>
                    <a:pt x="485" y="94"/>
                  </a:lnTo>
                  <a:lnTo>
                    <a:pt x="517" y="104"/>
                  </a:lnTo>
                  <a:lnTo>
                    <a:pt x="546" y="120"/>
                  </a:lnTo>
                  <a:lnTo>
                    <a:pt x="571" y="140"/>
                  </a:lnTo>
                  <a:lnTo>
                    <a:pt x="592" y="166"/>
                  </a:lnTo>
                  <a:lnTo>
                    <a:pt x="607" y="194"/>
                  </a:lnTo>
                  <a:lnTo>
                    <a:pt x="617" y="225"/>
                  </a:lnTo>
                  <a:lnTo>
                    <a:pt x="620" y="259"/>
                  </a:lnTo>
                  <a:lnTo>
                    <a:pt x="620" y="388"/>
                  </a:lnTo>
                  <a:lnTo>
                    <a:pt x="0" y="388"/>
                  </a:lnTo>
                  <a:lnTo>
                    <a:pt x="0" y="259"/>
                  </a:lnTo>
                  <a:lnTo>
                    <a:pt x="3" y="225"/>
                  </a:lnTo>
                  <a:lnTo>
                    <a:pt x="13" y="194"/>
                  </a:lnTo>
                  <a:lnTo>
                    <a:pt x="29" y="166"/>
                  </a:lnTo>
                  <a:lnTo>
                    <a:pt x="50" y="140"/>
                  </a:lnTo>
                  <a:lnTo>
                    <a:pt x="75" y="120"/>
                  </a:lnTo>
                  <a:lnTo>
                    <a:pt x="104" y="104"/>
                  </a:lnTo>
                  <a:lnTo>
                    <a:pt x="135" y="94"/>
                  </a:lnTo>
                  <a:lnTo>
                    <a:pt x="169" y="91"/>
                  </a:lnTo>
                  <a:lnTo>
                    <a:pt x="228" y="91"/>
                  </a:lnTo>
                  <a:lnTo>
                    <a:pt x="228" y="7"/>
                  </a:lnTo>
                  <a:lnTo>
                    <a:pt x="230" y="4"/>
                  </a:lnTo>
                  <a:lnTo>
                    <a:pt x="232" y="2"/>
                  </a:lnTo>
                  <a:lnTo>
                    <a:pt x="239" y="0"/>
                  </a:lnTo>
                  <a:close/>
                </a:path>
              </a:pathLst>
            </a:custGeom>
            <a:grpFill/>
            <a:ln w="31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7" name="Freeform 445"/>
            <p:cNvSpPr>
              <a:spLocks/>
            </p:cNvSpPr>
            <p:nvPr/>
          </p:nvSpPr>
          <p:spPr bwMode="auto">
            <a:xfrm>
              <a:off x="1338263" y="5568950"/>
              <a:ext cx="198438" cy="18732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4" y="1"/>
                </a:cxn>
                <a:cxn ang="0">
                  <a:pos x="16" y="2"/>
                </a:cxn>
                <a:cxn ang="0">
                  <a:pos x="19" y="4"/>
                </a:cxn>
                <a:cxn ang="0">
                  <a:pos x="21" y="7"/>
                </a:cxn>
                <a:cxn ang="0">
                  <a:pos x="21" y="82"/>
                </a:cxn>
                <a:cxn ang="0">
                  <a:pos x="24" y="102"/>
                </a:cxn>
                <a:cxn ang="0">
                  <a:pos x="32" y="121"/>
                </a:cxn>
                <a:cxn ang="0">
                  <a:pos x="43" y="139"/>
                </a:cxn>
                <a:cxn ang="0">
                  <a:pos x="57" y="156"/>
                </a:cxn>
                <a:cxn ang="0">
                  <a:pos x="73" y="171"/>
                </a:cxn>
                <a:cxn ang="0">
                  <a:pos x="88" y="184"/>
                </a:cxn>
                <a:cxn ang="0">
                  <a:pos x="102" y="195"/>
                </a:cxn>
                <a:cxn ang="0">
                  <a:pos x="115" y="204"/>
                </a:cxn>
                <a:cxn ang="0">
                  <a:pos x="124" y="210"/>
                </a:cxn>
                <a:cxn ang="0">
                  <a:pos x="133" y="204"/>
                </a:cxn>
                <a:cxn ang="0">
                  <a:pos x="145" y="195"/>
                </a:cxn>
                <a:cxn ang="0">
                  <a:pos x="161" y="184"/>
                </a:cxn>
                <a:cxn ang="0">
                  <a:pos x="176" y="171"/>
                </a:cxn>
                <a:cxn ang="0">
                  <a:pos x="190" y="156"/>
                </a:cxn>
                <a:cxn ang="0">
                  <a:pos x="205" y="139"/>
                </a:cxn>
                <a:cxn ang="0">
                  <a:pos x="216" y="121"/>
                </a:cxn>
                <a:cxn ang="0">
                  <a:pos x="223" y="102"/>
                </a:cxn>
                <a:cxn ang="0">
                  <a:pos x="227" y="82"/>
                </a:cxn>
                <a:cxn ang="0">
                  <a:pos x="227" y="7"/>
                </a:cxn>
                <a:cxn ang="0">
                  <a:pos x="229" y="4"/>
                </a:cxn>
                <a:cxn ang="0">
                  <a:pos x="231" y="2"/>
                </a:cxn>
                <a:cxn ang="0">
                  <a:pos x="238" y="0"/>
                </a:cxn>
                <a:cxn ang="0">
                  <a:pos x="242" y="1"/>
                </a:cxn>
                <a:cxn ang="0">
                  <a:pos x="245" y="3"/>
                </a:cxn>
                <a:cxn ang="0">
                  <a:pos x="247" y="6"/>
                </a:cxn>
                <a:cxn ang="0">
                  <a:pos x="249" y="11"/>
                </a:cxn>
                <a:cxn ang="0">
                  <a:pos x="249" y="82"/>
                </a:cxn>
                <a:cxn ang="0">
                  <a:pos x="246" y="104"/>
                </a:cxn>
                <a:cxn ang="0">
                  <a:pos x="239" y="125"/>
                </a:cxn>
                <a:cxn ang="0">
                  <a:pos x="228" y="145"/>
                </a:cxn>
                <a:cxn ang="0">
                  <a:pos x="214" y="162"/>
                </a:cxn>
                <a:cxn ang="0">
                  <a:pos x="199" y="180"/>
                </a:cxn>
                <a:cxn ang="0">
                  <a:pos x="183" y="194"/>
                </a:cxn>
                <a:cxn ang="0">
                  <a:pos x="167" y="206"/>
                </a:cxn>
                <a:cxn ang="0">
                  <a:pos x="153" y="216"/>
                </a:cxn>
                <a:cxn ang="0">
                  <a:pos x="142" y="225"/>
                </a:cxn>
                <a:cxn ang="0">
                  <a:pos x="133" y="230"/>
                </a:cxn>
                <a:cxn ang="0">
                  <a:pos x="130" y="232"/>
                </a:cxn>
                <a:cxn ang="0">
                  <a:pos x="124" y="235"/>
                </a:cxn>
                <a:cxn ang="0">
                  <a:pos x="119" y="232"/>
                </a:cxn>
                <a:cxn ang="0">
                  <a:pos x="115" y="230"/>
                </a:cxn>
                <a:cxn ang="0">
                  <a:pos x="107" y="225"/>
                </a:cxn>
                <a:cxn ang="0">
                  <a:pos x="96" y="216"/>
                </a:cxn>
                <a:cxn ang="0">
                  <a:pos x="81" y="206"/>
                </a:cxn>
                <a:cxn ang="0">
                  <a:pos x="66" y="194"/>
                </a:cxn>
                <a:cxn ang="0">
                  <a:pos x="49" y="180"/>
                </a:cxn>
                <a:cxn ang="0">
                  <a:pos x="34" y="162"/>
                </a:cxn>
                <a:cxn ang="0">
                  <a:pos x="21" y="145"/>
                </a:cxn>
                <a:cxn ang="0">
                  <a:pos x="10" y="125"/>
                </a:cxn>
                <a:cxn ang="0">
                  <a:pos x="2" y="104"/>
                </a:cxn>
                <a:cxn ang="0">
                  <a:pos x="0" y="82"/>
                </a:cxn>
                <a:cxn ang="0">
                  <a:pos x="0" y="7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11" y="0"/>
                </a:cxn>
              </a:cxnLst>
              <a:rect l="0" t="0" r="r" b="b"/>
              <a:pathLst>
                <a:path w="249" h="235">
                  <a:moveTo>
                    <a:pt x="11" y="0"/>
                  </a:moveTo>
                  <a:lnTo>
                    <a:pt x="14" y="1"/>
                  </a:lnTo>
                  <a:lnTo>
                    <a:pt x="16" y="2"/>
                  </a:lnTo>
                  <a:lnTo>
                    <a:pt x="19" y="4"/>
                  </a:lnTo>
                  <a:lnTo>
                    <a:pt x="21" y="7"/>
                  </a:lnTo>
                  <a:lnTo>
                    <a:pt x="21" y="82"/>
                  </a:lnTo>
                  <a:lnTo>
                    <a:pt x="24" y="102"/>
                  </a:lnTo>
                  <a:lnTo>
                    <a:pt x="32" y="121"/>
                  </a:lnTo>
                  <a:lnTo>
                    <a:pt x="43" y="139"/>
                  </a:lnTo>
                  <a:lnTo>
                    <a:pt x="57" y="156"/>
                  </a:lnTo>
                  <a:lnTo>
                    <a:pt x="73" y="171"/>
                  </a:lnTo>
                  <a:lnTo>
                    <a:pt x="88" y="184"/>
                  </a:lnTo>
                  <a:lnTo>
                    <a:pt x="102" y="195"/>
                  </a:lnTo>
                  <a:lnTo>
                    <a:pt x="115" y="204"/>
                  </a:lnTo>
                  <a:lnTo>
                    <a:pt x="124" y="210"/>
                  </a:lnTo>
                  <a:lnTo>
                    <a:pt x="133" y="204"/>
                  </a:lnTo>
                  <a:lnTo>
                    <a:pt x="145" y="195"/>
                  </a:lnTo>
                  <a:lnTo>
                    <a:pt x="161" y="184"/>
                  </a:lnTo>
                  <a:lnTo>
                    <a:pt x="176" y="171"/>
                  </a:lnTo>
                  <a:lnTo>
                    <a:pt x="190" y="156"/>
                  </a:lnTo>
                  <a:lnTo>
                    <a:pt x="205" y="139"/>
                  </a:lnTo>
                  <a:lnTo>
                    <a:pt x="216" y="121"/>
                  </a:lnTo>
                  <a:lnTo>
                    <a:pt x="223" y="102"/>
                  </a:lnTo>
                  <a:lnTo>
                    <a:pt x="227" y="82"/>
                  </a:lnTo>
                  <a:lnTo>
                    <a:pt x="227" y="7"/>
                  </a:lnTo>
                  <a:lnTo>
                    <a:pt x="229" y="4"/>
                  </a:lnTo>
                  <a:lnTo>
                    <a:pt x="231" y="2"/>
                  </a:lnTo>
                  <a:lnTo>
                    <a:pt x="238" y="0"/>
                  </a:lnTo>
                  <a:lnTo>
                    <a:pt x="242" y="1"/>
                  </a:lnTo>
                  <a:lnTo>
                    <a:pt x="245" y="3"/>
                  </a:lnTo>
                  <a:lnTo>
                    <a:pt x="247" y="6"/>
                  </a:lnTo>
                  <a:lnTo>
                    <a:pt x="249" y="11"/>
                  </a:lnTo>
                  <a:lnTo>
                    <a:pt x="249" y="82"/>
                  </a:lnTo>
                  <a:lnTo>
                    <a:pt x="246" y="104"/>
                  </a:lnTo>
                  <a:lnTo>
                    <a:pt x="239" y="125"/>
                  </a:lnTo>
                  <a:lnTo>
                    <a:pt x="228" y="145"/>
                  </a:lnTo>
                  <a:lnTo>
                    <a:pt x="214" y="162"/>
                  </a:lnTo>
                  <a:lnTo>
                    <a:pt x="199" y="180"/>
                  </a:lnTo>
                  <a:lnTo>
                    <a:pt x="183" y="194"/>
                  </a:lnTo>
                  <a:lnTo>
                    <a:pt x="167" y="206"/>
                  </a:lnTo>
                  <a:lnTo>
                    <a:pt x="153" y="216"/>
                  </a:lnTo>
                  <a:lnTo>
                    <a:pt x="142" y="225"/>
                  </a:lnTo>
                  <a:lnTo>
                    <a:pt x="133" y="230"/>
                  </a:lnTo>
                  <a:lnTo>
                    <a:pt x="130" y="232"/>
                  </a:lnTo>
                  <a:lnTo>
                    <a:pt x="124" y="235"/>
                  </a:lnTo>
                  <a:lnTo>
                    <a:pt x="119" y="232"/>
                  </a:lnTo>
                  <a:lnTo>
                    <a:pt x="115" y="230"/>
                  </a:lnTo>
                  <a:lnTo>
                    <a:pt x="107" y="225"/>
                  </a:lnTo>
                  <a:lnTo>
                    <a:pt x="96" y="216"/>
                  </a:lnTo>
                  <a:lnTo>
                    <a:pt x="81" y="206"/>
                  </a:lnTo>
                  <a:lnTo>
                    <a:pt x="66" y="194"/>
                  </a:lnTo>
                  <a:lnTo>
                    <a:pt x="49" y="180"/>
                  </a:lnTo>
                  <a:lnTo>
                    <a:pt x="34" y="162"/>
                  </a:lnTo>
                  <a:lnTo>
                    <a:pt x="21" y="145"/>
                  </a:lnTo>
                  <a:lnTo>
                    <a:pt x="10" y="125"/>
                  </a:lnTo>
                  <a:lnTo>
                    <a:pt x="2" y="104"/>
                  </a:lnTo>
                  <a:lnTo>
                    <a:pt x="0" y="82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31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8" name="Freeform 446"/>
            <p:cNvSpPr>
              <a:spLocks/>
            </p:cNvSpPr>
            <p:nvPr/>
          </p:nvSpPr>
          <p:spPr bwMode="auto">
            <a:xfrm>
              <a:off x="1276350" y="5249863"/>
              <a:ext cx="322263" cy="27146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54" y="5"/>
                </a:cxn>
                <a:cxn ang="0">
                  <a:pos x="56" y="10"/>
                </a:cxn>
                <a:cxn ang="0">
                  <a:pos x="54" y="82"/>
                </a:cxn>
                <a:cxn ang="0">
                  <a:pos x="48" y="84"/>
                </a:cxn>
                <a:cxn ang="0">
                  <a:pos x="35" y="86"/>
                </a:cxn>
                <a:cxn ang="0">
                  <a:pos x="24" y="98"/>
                </a:cxn>
                <a:cxn ang="0">
                  <a:pos x="22" y="141"/>
                </a:cxn>
                <a:cxn ang="0">
                  <a:pos x="33" y="160"/>
                </a:cxn>
                <a:cxn ang="0">
                  <a:pos x="46" y="163"/>
                </a:cxn>
                <a:cxn ang="0">
                  <a:pos x="55" y="167"/>
                </a:cxn>
                <a:cxn ang="0">
                  <a:pos x="57" y="175"/>
                </a:cxn>
                <a:cxn ang="0">
                  <a:pos x="69" y="231"/>
                </a:cxn>
                <a:cxn ang="0">
                  <a:pos x="100" y="277"/>
                </a:cxn>
                <a:cxn ang="0">
                  <a:pos x="146" y="309"/>
                </a:cxn>
                <a:cxn ang="0">
                  <a:pos x="203" y="320"/>
                </a:cxn>
                <a:cxn ang="0">
                  <a:pos x="259" y="309"/>
                </a:cxn>
                <a:cxn ang="0">
                  <a:pos x="306" y="277"/>
                </a:cxn>
                <a:cxn ang="0">
                  <a:pos x="337" y="231"/>
                </a:cxn>
                <a:cxn ang="0">
                  <a:pos x="348" y="175"/>
                </a:cxn>
                <a:cxn ang="0">
                  <a:pos x="350" y="170"/>
                </a:cxn>
                <a:cxn ang="0">
                  <a:pos x="355" y="164"/>
                </a:cxn>
                <a:cxn ang="0">
                  <a:pos x="363" y="163"/>
                </a:cxn>
                <a:cxn ang="0">
                  <a:pos x="381" y="152"/>
                </a:cxn>
                <a:cxn ang="0">
                  <a:pos x="385" y="107"/>
                </a:cxn>
                <a:cxn ang="0">
                  <a:pos x="378" y="90"/>
                </a:cxn>
                <a:cxn ang="0">
                  <a:pos x="363" y="84"/>
                </a:cxn>
                <a:cxn ang="0">
                  <a:pos x="353" y="82"/>
                </a:cxn>
                <a:cxn ang="0">
                  <a:pos x="350" y="76"/>
                </a:cxn>
                <a:cxn ang="0">
                  <a:pos x="351" y="10"/>
                </a:cxn>
                <a:cxn ang="0">
                  <a:pos x="355" y="2"/>
                </a:cxn>
                <a:cxn ang="0">
                  <a:pos x="365" y="0"/>
                </a:cxn>
                <a:cxn ang="0">
                  <a:pos x="370" y="5"/>
                </a:cxn>
                <a:cxn ang="0">
                  <a:pos x="372" y="64"/>
                </a:cxn>
                <a:cxn ang="0">
                  <a:pos x="397" y="78"/>
                </a:cxn>
                <a:cxn ang="0">
                  <a:pos x="407" y="107"/>
                </a:cxn>
                <a:cxn ang="0">
                  <a:pos x="405" y="156"/>
                </a:cxn>
                <a:cxn ang="0">
                  <a:pos x="385" y="179"/>
                </a:cxn>
                <a:cxn ang="0">
                  <a:pos x="365" y="217"/>
                </a:cxn>
                <a:cxn ang="0">
                  <a:pos x="339" y="273"/>
                </a:cxn>
                <a:cxn ang="0">
                  <a:pos x="293" y="316"/>
                </a:cxn>
                <a:cxn ang="0">
                  <a:pos x="236" y="339"/>
                </a:cxn>
                <a:cxn ang="0">
                  <a:pos x="170" y="339"/>
                </a:cxn>
                <a:cxn ang="0">
                  <a:pos x="112" y="316"/>
                </a:cxn>
                <a:cxn ang="0">
                  <a:pos x="67" y="273"/>
                </a:cxn>
                <a:cxn ang="0">
                  <a:pos x="40" y="217"/>
                </a:cxn>
                <a:cxn ang="0">
                  <a:pos x="22" y="179"/>
                </a:cxn>
                <a:cxn ang="0">
                  <a:pos x="2" y="156"/>
                </a:cxn>
                <a:cxn ang="0">
                  <a:pos x="0" y="107"/>
                </a:cxn>
                <a:cxn ang="0">
                  <a:pos x="10" y="78"/>
                </a:cxn>
                <a:cxn ang="0">
                  <a:pos x="35" y="64"/>
                </a:cxn>
                <a:cxn ang="0">
                  <a:pos x="34" y="8"/>
                </a:cxn>
                <a:cxn ang="0">
                  <a:pos x="38" y="2"/>
                </a:cxn>
              </a:cxnLst>
              <a:rect l="0" t="0" r="r" b="b"/>
              <a:pathLst>
                <a:path w="407" h="342">
                  <a:moveTo>
                    <a:pt x="42" y="0"/>
                  </a:moveTo>
                  <a:lnTo>
                    <a:pt x="48" y="0"/>
                  </a:lnTo>
                  <a:lnTo>
                    <a:pt x="51" y="2"/>
                  </a:lnTo>
                  <a:lnTo>
                    <a:pt x="54" y="5"/>
                  </a:lnTo>
                  <a:lnTo>
                    <a:pt x="55" y="7"/>
                  </a:lnTo>
                  <a:lnTo>
                    <a:pt x="56" y="10"/>
                  </a:lnTo>
                  <a:lnTo>
                    <a:pt x="56" y="73"/>
                  </a:lnTo>
                  <a:lnTo>
                    <a:pt x="54" y="82"/>
                  </a:lnTo>
                  <a:lnTo>
                    <a:pt x="51" y="83"/>
                  </a:lnTo>
                  <a:lnTo>
                    <a:pt x="48" y="84"/>
                  </a:lnTo>
                  <a:lnTo>
                    <a:pt x="44" y="84"/>
                  </a:lnTo>
                  <a:lnTo>
                    <a:pt x="35" y="86"/>
                  </a:lnTo>
                  <a:lnTo>
                    <a:pt x="28" y="90"/>
                  </a:lnTo>
                  <a:lnTo>
                    <a:pt x="24" y="98"/>
                  </a:lnTo>
                  <a:lnTo>
                    <a:pt x="22" y="107"/>
                  </a:lnTo>
                  <a:lnTo>
                    <a:pt x="22" y="141"/>
                  </a:lnTo>
                  <a:lnTo>
                    <a:pt x="25" y="152"/>
                  </a:lnTo>
                  <a:lnTo>
                    <a:pt x="33" y="160"/>
                  </a:lnTo>
                  <a:lnTo>
                    <a:pt x="44" y="163"/>
                  </a:lnTo>
                  <a:lnTo>
                    <a:pt x="46" y="163"/>
                  </a:lnTo>
                  <a:lnTo>
                    <a:pt x="53" y="165"/>
                  </a:lnTo>
                  <a:lnTo>
                    <a:pt x="55" y="167"/>
                  </a:lnTo>
                  <a:lnTo>
                    <a:pt x="57" y="171"/>
                  </a:lnTo>
                  <a:lnTo>
                    <a:pt x="57" y="175"/>
                  </a:lnTo>
                  <a:lnTo>
                    <a:pt x="60" y="205"/>
                  </a:lnTo>
                  <a:lnTo>
                    <a:pt x="69" y="231"/>
                  </a:lnTo>
                  <a:lnTo>
                    <a:pt x="82" y="256"/>
                  </a:lnTo>
                  <a:lnTo>
                    <a:pt x="100" y="277"/>
                  </a:lnTo>
                  <a:lnTo>
                    <a:pt x="122" y="295"/>
                  </a:lnTo>
                  <a:lnTo>
                    <a:pt x="146" y="309"/>
                  </a:lnTo>
                  <a:lnTo>
                    <a:pt x="174" y="317"/>
                  </a:lnTo>
                  <a:lnTo>
                    <a:pt x="203" y="320"/>
                  </a:lnTo>
                  <a:lnTo>
                    <a:pt x="233" y="317"/>
                  </a:lnTo>
                  <a:lnTo>
                    <a:pt x="259" y="309"/>
                  </a:lnTo>
                  <a:lnTo>
                    <a:pt x="285" y="295"/>
                  </a:lnTo>
                  <a:lnTo>
                    <a:pt x="306" y="277"/>
                  </a:lnTo>
                  <a:lnTo>
                    <a:pt x="323" y="256"/>
                  </a:lnTo>
                  <a:lnTo>
                    <a:pt x="337" y="231"/>
                  </a:lnTo>
                  <a:lnTo>
                    <a:pt x="345" y="205"/>
                  </a:lnTo>
                  <a:lnTo>
                    <a:pt x="348" y="175"/>
                  </a:lnTo>
                  <a:lnTo>
                    <a:pt x="348" y="174"/>
                  </a:lnTo>
                  <a:lnTo>
                    <a:pt x="350" y="170"/>
                  </a:lnTo>
                  <a:lnTo>
                    <a:pt x="352" y="166"/>
                  </a:lnTo>
                  <a:lnTo>
                    <a:pt x="355" y="164"/>
                  </a:lnTo>
                  <a:lnTo>
                    <a:pt x="359" y="163"/>
                  </a:lnTo>
                  <a:lnTo>
                    <a:pt x="363" y="163"/>
                  </a:lnTo>
                  <a:lnTo>
                    <a:pt x="374" y="160"/>
                  </a:lnTo>
                  <a:lnTo>
                    <a:pt x="381" y="152"/>
                  </a:lnTo>
                  <a:lnTo>
                    <a:pt x="385" y="141"/>
                  </a:lnTo>
                  <a:lnTo>
                    <a:pt x="385" y="107"/>
                  </a:lnTo>
                  <a:lnTo>
                    <a:pt x="383" y="98"/>
                  </a:lnTo>
                  <a:lnTo>
                    <a:pt x="378" y="90"/>
                  </a:lnTo>
                  <a:lnTo>
                    <a:pt x="372" y="86"/>
                  </a:lnTo>
                  <a:lnTo>
                    <a:pt x="363" y="84"/>
                  </a:lnTo>
                  <a:lnTo>
                    <a:pt x="357" y="84"/>
                  </a:lnTo>
                  <a:lnTo>
                    <a:pt x="353" y="82"/>
                  </a:lnTo>
                  <a:lnTo>
                    <a:pt x="351" y="79"/>
                  </a:lnTo>
                  <a:lnTo>
                    <a:pt x="350" y="76"/>
                  </a:lnTo>
                  <a:lnTo>
                    <a:pt x="350" y="73"/>
                  </a:lnTo>
                  <a:lnTo>
                    <a:pt x="351" y="10"/>
                  </a:lnTo>
                  <a:lnTo>
                    <a:pt x="351" y="7"/>
                  </a:lnTo>
                  <a:lnTo>
                    <a:pt x="355" y="2"/>
                  </a:lnTo>
                  <a:lnTo>
                    <a:pt x="358" y="0"/>
                  </a:lnTo>
                  <a:lnTo>
                    <a:pt x="365" y="0"/>
                  </a:lnTo>
                  <a:lnTo>
                    <a:pt x="368" y="2"/>
                  </a:lnTo>
                  <a:lnTo>
                    <a:pt x="370" y="5"/>
                  </a:lnTo>
                  <a:lnTo>
                    <a:pt x="373" y="11"/>
                  </a:lnTo>
                  <a:lnTo>
                    <a:pt x="372" y="64"/>
                  </a:lnTo>
                  <a:lnTo>
                    <a:pt x="386" y="69"/>
                  </a:lnTo>
                  <a:lnTo>
                    <a:pt x="397" y="78"/>
                  </a:lnTo>
                  <a:lnTo>
                    <a:pt x="405" y="91"/>
                  </a:lnTo>
                  <a:lnTo>
                    <a:pt x="407" y="107"/>
                  </a:lnTo>
                  <a:lnTo>
                    <a:pt x="407" y="141"/>
                  </a:lnTo>
                  <a:lnTo>
                    <a:pt x="405" y="156"/>
                  </a:lnTo>
                  <a:lnTo>
                    <a:pt x="397" y="170"/>
                  </a:lnTo>
                  <a:lnTo>
                    <a:pt x="385" y="179"/>
                  </a:lnTo>
                  <a:lnTo>
                    <a:pt x="370" y="185"/>
                  </a:lnTo>
                  <a:lnTo>
                    <a:pt x="365" y="217"/>
                  </a:lnTo>
                  <a:lnTo>
                    <a:pt x="355" y="247"/>
                  </a:lnTo>
                  <a:lnTo>
                    <a:pt x="339" y="273"/>
                  </a:lnTo>
                  <a:lnTo>
                    <a:pt x="319" y="296"/>
                  </a:lnTo>
                  <a:lnTo>
                    <a:pt x="293" y="316"/>
                  </a:lnTo>
                  <a:lnTo>
                    <a:pt x="266" y="330"/>
                  </a:lnTo>
                  <a:lnTo>
                    <a:pt x="236" y="339"/>
                  </a:lnTo>
                  <a:lnTo>
                    <a:pt x="203" y="342"/>
                  </a:lnTo>
                  <a:lnTo>
                    <a:pt x="170" y="339"/>
                  </a:lnTo>
                  <a:lnTo>
                    <a:pt x="141" y="330"/>
                  </a:lnTo>
                  <a:lnTo>
                    <a:pt x="112" y="316"/>
                  </a:lnTo>
                  <a:lnTo>
                    <a:pt x="88" y="296"/>
                  </a:lnTo>
                  <a:lnTo>
                    <a:pt x="67" y="273"/>
                  </a:lnTo>
                  <a:lnTo>
                    <a:pt x="51" y="247"/>
                  </a:lnTo>
                  <a:lnTo>
                    <a:pt x="40" y="217"/>
                  </a:lnTo>
                  <a:lnTo>
                    <a:pt x="36" y="185"/>
                  </a:lnTo>
                  <a:lnTo>
                    <a:pt x="22" y="179"/>
                  </a:lnTo>
                  <a:lnTo>
                    <a:pt x="10" y="170"/>
                  </a:lnTo>
                  <a:lnTo>
                    <a:pt x="2" y="156"/>
                  </a:lnTo>
                  <a:lnTo>
                    <a:pt x="0" y="141"/>
                  </a:lnTo>
                  <a:lnTo>
                    <a:pt x="0" y="107"/>
                  </a:lnTo>
                  <a:lnTo>
                    <a:pt x="2" y="91"/>
                  </a:lnTo>
                  <a:lnTo>
                    <a:pt x="10" y="78"/>
                  </a:lnTo>
                  <a:lnTo>
                    <a:pt x="21" y="69"/>
                  </a:lnTo>
                  <a:lnTo>
                    <a:pt x="35" y="64"/>
                  </a:lnTo>
                  <a:lnTo>
                    <a:pt x="34" y="11"/>
                  </a:lnTo>
                  <a:lnTo>
                    <a:pt x="34" y="8"/>
                  </a:lnTo>
                  <a:lnTo>
                    <a:pt x="36" y="5"/>
                  </a:lnTo>
                  <a:lnTo>
                    <a:pt x="38" y="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31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9" name="Freeform 447"/>
            <p:cNvSpPr>
              <a:spLocks/>
            </p:cNvSpPr>
            <p:nvPr/>
          </p:nvSpPr>
          <p:spPr bwMode="auto">
            <a:xfrm>
              <a:off x="1303338" y="5146675"/>
              <a:ext cx="268288" cy="115888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204" y="0"/>
                </a:cxn>
                <a:cxn ang="0">
                  <a:pos x="231" y="2"/>
                </a:cxn>
                <a:cxn ang="0">
                  <a:pos x="256" y="11"/>
                </a:cxn>
                <a:cxn ang="0">
                  <a:pos x="279" y="23"/>
                </a:cxn>
                <a:cxn ang="0">
                  <a:pos x="299" y="39"/>
                </a:cxn>
                <a:cxn ang="0">
                  <a:pos x="316" y="59"/>
                </a:cxn>
                <a:cxn ang="0">
                  <a:pos x="328" y="82"/>
                </a:cxn>
                <a:cxn ang="0">
                  <a:pos x="336" y="107"/>
                </a:cxn>
                <a:cxn ang="0">
                  <a:pos x="339" y="134"/>
                </a:cxn>
                <a:cxn ang="0">
                  <a:pos x="336" y="140"/>
                </a:cxn>
                <a:cxn ang="0">
                  <a:pos x="334" y="142"/>
                </a:cxn>
                <a:cxn ang="0">
                  <a:pos x="331" y="145"/>
                </a:cxn>
                <a:cxn ang="0">
                  <a:pos x="324" y="145"/>
                </a:cxn>
                <a:cxn ang="0">
                  <a:pos x="321" y="142"/>
                </a:cxn>
                <a:cxn ang="0">
                  <a:pos x="319" y="140"/>
                </a:cxn>
                <a:cxn ang="0">
                  <a:pos x="317" y="137"/>
                </a:cxn>
                <a:cxn ang="0">
                  <a:pos x="317" y="134"/>
                </a:cxn>
                <a:cxn ang="0">
                  <a:pos x="313" y="108"/>
                </a:cxn>
                <a:cxn ang="0">
                  <a:pos x="306" y="84"/>
                </a:cxn>
                <a:cxn ang="0">
                  <a:pos x="291" y="63"/>
                </a:cxn>
                <a:cxn ang="0">
                  <a:pos x="275" y="47"/>
                </a:cxn>
                <a:cxn ang="0">
                  <a:pos x="254" y="33"/>
                </a:cxn>
                <a:cxn ang="0">
                  <a:pos x="230" y="25"/>
                </a:cxn>
                <a:cxn ang="0">
                  <a:pos x="204" y="22"/>
                </a:cxn>
                <a:cxn ang="0">
                  <a:pos x="134" y="22"/>
                </a:cxn>
                <a:cxn ang="0">
                  <a:pos x="108" y="25"/>
                </a:cxn>
                <a:cxn ang="0">
                  <a:pos x="85" y="33"/>
                </a:cxn>
                <a:cxn ang="0">
                  <a:pos x="64" y="47"/>
                </a:cxn>
                <a:cxn ang="0">
                  <a:pos x="46" y="63"/>
                </a:cxn>
                <a:cxn ang="0">
                  <a:pos x="33" y="84"/>
                </a:cxn>
                <a:cxn ang="0">
                  <a:pos x="25" y="108"/>
                </a:cxn>
                <a:cxn ang="0">
                  <a:pos x="22" y="134"/>
                </a:cxn>
                <a:cxn ang="0">
                  <a:pos x="20" y="140"/>
                </a:cxn>
                <a:cxn ang="0">
                  <a:pos x="17" y="142"/>
                </a:cxn>
                <a:cxn ang="0">
                  <a:pos x="14" y="145"/>
                </a:cxn>
                <a:cxn ang="0">
                  <a:pos x="8" y="145"/>
                </a:cxn>
                <a:cxn ang="0">
                  <a:pos x="4" y="142"/>
                </a:cxn>
                <a:cxn ang="0">
                  <a:pos x="2" y="140"/>
                </a:cxn>
                <a:cxn ang="0">
                  <a:pos x="0" y="137"/>
                </a:cxn>
                <a:cxn ang="0">
                  <a:pos x="0" y="134"/>
                </a:cxn>
                <a:cxn ang="0">
                  <a:pos x="2" y="107"/>
                </a:cxn>
                <a:cxn ang="0">
                  <a:pos x="10" y="82"/>
                </a:cxn>
                <a:cxn ang="0">
                  <a:pos x="23" y="59"/>
                </a:cxn>
                <a:cxn ang="0">
                  <a:pos x="38" y="39"/>
                </a:cxn>
                <a:cxn ang="0">
                  <a:pos x="59" y="23"/>
                </a:cxn>
                <a:cxn ang="0">
                  <a:pos x="81" y="11"/>
                </a:cxn>
                <a:cxn ang="0">
                  <a:pos x="107" y="2"/>
                </a:cxn>
                <a:cxn ang="0">
                  <a:pos x="134" y="0"/>
                </a:cxn>
              </a:cxnLst>
              <a:rect l="0" t="0" r="r" b="b"/>
              <a:pathLst>
                <a:path w="339" h="145">
                  <a:moveTo>
                    <a:pt x="134" y="0"/>
                  </a:moveTo>
                  <a:lnTo>
                    <a:pt x="204" y="0"/>
                  </a:lnTo>
                  <a:lnTo>
                    <a:pt x="231" y="2"/>
                  </a:lnTo>
                  <a:lnTo>
                    <a:pt x="256" y="11"/>
                  </a:lnTo>
                  <a:lnTo>
                    <a:pt x="279" y="23"/>
                  </a:lnTo>
                  <a:lnTo>
                    <a:pt x="299" y="39"/>
                  </a:lnTo>
                  <a:lnTo>
                    <a:pt x="316" y="59"/>
                  </a:lnTo>
                  <a:lnTo>
                    <a:pt x="328" y="82"/>
                  </a:lnTo>
                  <a:lnTo>
                    <a:pt x="336" y="107"/>
                  </a:lnTo>
                  <a:lnTo>
                    <a:pt x="339" y="134"/>
                  </a:lnTo>
                  <a:lnTo>
                    <a:pt x="336" y="140"/>
                  </a:lnTo>
                  <a:lnTo>
                    <a:pt x="334" y="142"/>
                  </a:lnTo>
                  <a:lnTo>
                    <a:pt x="331" y="145"/>
                  </a:lnTo>
                  <a:lnTo>
                    <a:pt x="324" y="145"/>
                  </a:lnTo>
                  <a:lnTo>
                    <a:pt x="321" y="142"/>
                  </a:lnTo>
                  <a:lnTo>
                    <a:pt x="319" y="140"/>
                  </a:lnTo>
                  <a:lnTo>
                    <a:pt x="317" y="137"/>
                  </a:lnTo>
                  <a:lnTo>
                    <a:pt x="317" y="134"/>
                  </a:lnTo>
                  <a:lnTo>
                    <a:pt x="313" y="108"/>
                  </a:lnTo>
                  <a:lnTo>
                    <a:pt x="306" y="84"/>
                  </a:lnTo>
                  <a:lnTo>
                    <a:pt x="291" y="63"/>
                  </a:lnTo>
                  <a:lnTo>
                    <a:pt x="275" y="47"/>
                  </a:lnTo>
                  <a:lnTo>
                    <a:pt x="254" y="33"/>
                  </a:lnTo>
                  <a:lnTo>
                    <a:pt x="230" y="25"/>
                  </a:lnTo>
                  <a:lnTo>
                    <a:pt x="204" y="22"/>
                  </a:lnTo>
                  <a:lnTo>
                    <a:pt x="134" y="22"/>
                  </a:lnTo>
                  <a:lnTo>
                    <a:pt x="108" y="25"/>
                  </a:lnTo>
                  <a:lnTo>
                    <a:pt x="85" y="33"/>
                  </a:lnTo>
                  <a:lnTo>
                    <a:pt x="64" y="47"/>
                  </a:lnTo>
                  <a:lnTo>
                    <a:pt x="46" y="63"/>
                  </a:lnTo>
                  <a:lnTo>
                    <a:pt x="33" y="84"/>
                  </a:lnTo>
                  <a:lnTo>
                    <a:pt x="25" y="108"/>
                  </a:lnTo>
                  <a:lnTo>
                    <a:pt x="22" y="134"/>
                  </a:lnTo>
                  <a:lnTo>
                    <a:pt x="20" y="140"/>
                  </a:lnTo>
                  <a:lnTo>
                    <a:pt x="17" y="142"/>
                  </a:lnTo>
                  <a:lnTo>
                    <a:pt x="14" y="145"/>
                  </a:lnTo>
                  <a:lnTo>
                    <a:pt x="8" y="145"/>
                  </a:lnTo>
                  <a:lnTo>
                    <a:pt x="4" y="142"/>
                  </a:lnTo>
                  <a:lnTo>
                    <a:pt x="2" y="140"/>
                  </a:lnTo>
                  <a:lnTo>
                    <a:pt x="0" y="137"/>
                  </a:lnTo>
                  <a:lnTo>
                    <a:pt x="0" y="134"/>
                  </a:lnTo>
                  <a:lnTo>
                    <a:pt x="2" y="107"/>
                  </a:lnTo>
                  <a:lnTo>
                    <a:pt x="10" y="82"/>
                  </a:lnTo>
                  <a:lnTo>
                    <a:pt x="23" y="59"/>
                  </a:lnTo>
                  <a:lnTo>
                    <a:pt x="38" y="39"/>
                  </a:lnTo>
                  <a:lnTo>
                    <a:pt x="59" y="23"/>
                  </a:lnTo>
                  <a:lnTo>
                    <a:pt x="81" y="11"/>
                  </a:lnTo>
                  <a:lnTo>
                    <a:pt x="107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31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0" name="Freeform 448"/>
            <p:cNvSpPr>
              <a:spLocks/>
            </p:cNvSpPr>
            <p:nvPr/>
          </p:nvSpPr>
          <p:spPr bwMode="auto">
            <a:xfrm>
              <a:off x="1281113" y="5219700"/>
              <a:ext cx="290513" cy="128588"/>
            </a:xfrm>
            <a:custGeom>
              <a:avLst/>
              <a:gdLst/>
              <a:ahLst/>
              <a:cxnLst>
                <a:cxn ang="0">
                  <a:pos x="244" y="0"/>
                </a:cxn>
                <a:cxn ang="0">
                  <a:pos x="274" y="27"/>
                </a:cxn>
                <a:cxn ang="0">
                  <a:pos x="312" y="55"/>
                </a:cxn>
                <a:cxn ang="0">
                  <a:pos x="340" y="67"/>
                </a:cxn>
                <a:cxn ang="0">
                  <a:pos x="358" y="68"/>
                </a:cxn>
                <a:cxn ang="0">
                  <a:pos x="363" y="72"/>
                </a:cxn>
                <a:cxn ang="0">
                  <a:pos x="367" y="79"/>
                </a:cxn>
                <a:cxn ang="0">
                  <a:pos x="364" y="86"/>
                </a:cxn>
                <a:cxn ang="0">
                  <a:pos x="356" y="90"/>
                </a:cxn>
                <a:cxn ang="0">
                  <a:pos x="330" y="87"/>
                </a:cxn>
                <a:cxn ang="0">
                  <a:pos x="288" y="67"/>
                </a:cxn>
                <a:cxn ang="0">
                  <a:pos x="254" y="40"/>
                </a:cxn>
                <a:cxn ang="0">
                  <a:pos x="237" y="35"/>
                </a:cxn>
                <a:cxn ang="0">
                  <a:pos x="215" y="52"/>
                </a:cxn>
                <a:cxn ang="0">
                  <a:pos x="184" y="64"/>
                </a:cxn>
                <a:cxn ang="0">
                  <a:pos x="141" y="69"/>
                </a:cxn>
                <a:cxn ang="0">
                  <a:pos x="114" y="81"/>
                </a:cxn>
                <a:cxn ang="0">
                  <a:pos x="104" y="113"/>
                </a:cxn>
                <a:cxn ang="0">
                  <a:pos x="77" y="144"/>
                </a:cxn>
                <a:cxn ang="0">
                  <a:pos x="37" y="159"/>
                </a:cxn>
                <a:cxn ang="0">
                  <a:pos x="5" y="159"/>
                </a:cxn>
                <a:cxn ang="0">
                  <a:pos x="0" y="154"/>
                </a:cxn>
                <a:cxn ang="0">
                  <a:pos x="2" y="144"/>
                </a:cxn>
                <a:cxn ang="0">
                  <a:pos x="8" y="140"/>
                </a:cxn>
                <a:cxn ang="0">
                  <a:pos x="32" y="138"/>
                </a:cxn>
                <a:cxn ang="0">
                  <a:pos x="65" y="126"/>
                </a:cxn>
                <a:cxn ang="0">
                  <a:pos x="85" y="103"/>
                </a:cxn>
                <a:cxn ang="0">
                  <a:pos x="93" y="77"/>
                </a:cxn>
                <a:cxn ang="0">
                  <a:pos x="94" y="49"/>
                </a:cxn>
                <a:cxn ang="0">
                  <a:pos x="101" y="44"/>
                </a:cxn>
                <a:cxn ang="0">
                  <a:pos x="131" y="47"/>
                </a:cxn>
                <a:cxn ang="0">
                  <a:pos x="175" y="44"/>
                </a:cxn>
                <a:cxn ang="0">
                  <a:pos x="205" y="32"/>
                </a:cxn>
                <a:cxn ang="0">
                  <a:pos x="224" y="18"/>
                </a:cxn>
                <a:cxn ang="0">
                  <a:pos x="232" y="8"/>
                </a:cxn>
                <a:cxn ang="0">
                  <a:pos x="236" y="3"/>
                </a:cxn>
              </a:cxnLst>
              <a:rect l="0" t="0" r="r" b="b"/>
              <a:pathLst>
                <a:path w="367" h="162">
                  <a:moveTo>
                    <a:pt x="242" y="0"/>
                  </a:moveTo>
                  <a:lnTo>
                    <a:pt x="244" y="0"/>
                  </a:lnTo>
                  <a:lnTo>
                    <a:pt x="249" y="2"/>
                  </a:lnTo>
                  <a:lnTo>
                    <a:pt x="274" y="27"/>
                  </a:lnTo>
                  <a:lnTo>
                    <a:pt x="285" y="37"/>
                  </a:lnTo>
                  <a:lnTo>
                    <a:pt x="312" y="55"/>
                  </a:lnTo>
                  <a:lnTo>
                    <a:pt x="326" y="63"/>
                  </a:lnTo>
                  <a:lnTo>
                    <a:pt x="340" y="67"/>
                  </a:lnTo>
                  <a:lnTo>
                    <a:pt x="354" y="68"/>
                  </a:lnTo>
                  <a:lnTo>
                    <a:pt x="358" y="68"/>
                  </a:lnTo>
                  <a:lnTo>
                    <a:pt x="361" y="70"/>
                  </a:lnTo>
                  <a:lnTo>
                    <a:pt x="363" y="72"/>
                  </a:lnTo>
                  <a:lnTo>
                    <a:pt x="365" y="76"/>
                  </a:lnTo>
                  <a:lnTo>
                    <a:pt x="367" y="79"/>
                  </a:lnTo>
                  <a:lnTo>
                    <a:pt x="367" y="82"/>
                  </a:lnTo>
                  <a:lnTo>
                    <a:pt x="364" y="86"/>
                  </a:lnTo>
                  <a:lnTo>
                    <a:pt x="362" y="88"/>
                  </a:lnTo>
                  <a:lnTo>
                    <a:pt x="356" y="90"/>
                  </a:lnTo>
                  <a:lnTo>
                    <a:pt x="352" y="90"/>
                  </a:lnTo>
                  <a:lnTo>
                    <a:pt x="330" y="87"/>
                  </a:lnTo>
                  <a:lnTo>
                    <a:pt x="308" y="78"/>
                  </a:lnTo>
                  <a:lnTo>
                    <a:pt x="288" y="67"/>
                  </a:lnTo>
                  <a:lnTo>
                    <a:pt x="270" y="54"/>
                  </a:lnTo>
                  <a:lnTo>
                    <a:pt x="254" y="40"/>
                  </a:lnTo>
                  <a:lnTo>
                    <a:pt x="243" y="29"/>
                  </a:lnTo>
                  <a:lnTo>
                    <a:pt x="237" y="35"/>
                  </a:lnTo>
                  <a:lnTo>
                    <a:pt x="227" y="43"/>
                  </a:lnTo>
                  <a:lnTo>
                    <a:pt x="215" y="52"/>
                  </a:lnTo>
                  <a:lnTo>
                    <a:pt x="200" y="58"/>
                  </a:lnTo>
                  <a:lnTo>
                    <a:pt x="184" y="64"/>
                  </a:lnTo>
                  <a:lnTo>
                    <a:pt x="164" y="68"/>
                  </a:lnTo>
                  <a:lnTo>
                    <a:pt x="141" y="69"/>
                  </a:lnTo>
                  <a:lnTo>
                    <a:pt x="115" y="68"/>
                  </a:lnTo>
                  <a:lnTo>
                    <a:pt x="114" y="81"/>
                  </a:lnTo>
                  <a:lnTo>
                    <a:pt x="110" y="97"/>
                  </a:lnTo>
                  <a:lnTo>
                    <a:pt x="104" y="113"/>
                  </a:lnTo>
                  <a:lnTo>
                    <a:pt x="93" y="130"/>
                  </a:lnTo>
                  <a:lnTo>
                    <a:pt x="77" y="144"/>
                  </a:lnTo>
                  <a:lnTo>
                    <a:pt x="59" y="154"/>
                  </a:lnTo>
                  <a:lnTo>
                    <a:pt x="37" y="159"/>
                  </a:lnTo>
                  <a:lnTo>
                    <a:pt x="11" y="162"/>
                  </a:lnTo>
                  <a:lnTo>
                    <a:pt x="5" y="159"/>
                  </a:lnTo>
                  <a:lnTo>
                    <a:pt x="2" y="157"/>
                  </a:lnTo>
                  <a:lnTo>
                    <a:pt x="0" y="154"/>
                  </a:lnTo>
                  <a:lnTo>
                    <a:pt x="0" y="147"/>
                  </a:lnTo>
                  <a:lnTo>
                    <a:pt x="2" y="144"/>
                  </a:lnTo>
                  <a:lnTo>
                    <a:pt x="5" y="142"/>
                  </a:lnTo>
                  <a:lnTo>
                    <a:pt x="8" y="140"/>
                  </a:lnTo>
                  <a:lnTo>
                    <a:pt x="11" y="140"/>
                  </a:lnTo>
                  <a:lnTo>
                    <a:pt x="32" y="138"/>
                  </a:lnTo>
                  <a:lnTo>
                    <a:pt x="50" y="134"/>
                  </a:lnTo>
                  <a:lnTo>
                    <a:pt x="65" y="126"/>
                  </a:lnTo>
                  <a:lnTo>
                    <a:pt x="76" y="115"/>
                  </a:lnTo>
                  <a:lnTo>
                    <a:pt x="85" y="103"/>
                  </a:lnTo>
                  <a:lnTo>
                    <a:pt x="89" y="90"/>
                  </a:lnTo>
                  <a:lnTo>
                    <a:pt x="93" y="77"/>
                  </a:lnTo>
                  <a:lnTo>
                    <a:pt x="93" y="52"/>
                  </a:lnTo>
                  <a:lnTo>
                    <a:pt x="94" y="49"/>
                  </a:lnTo>
                  <a:lnTo>
                    <a:pt x="98" y="45"/>
                  </a:lnTo>
                  <a:lnTo>
                    <a:pt x="101" y="44"/>
                  </a:lnTo>
                  <a:lnTo>
                    <a:pt x="105" y="44"/>
                  </a:lnTo>
                  <a:lnTo>
                    <a:pt x="131" y="47"/>
                  </a:lnTo>
                  <a:lnTo>
                    <a:pt x="155" y="47"/>
                  </a:lnTo>
                  <a:lnTo>
                    <a:pt x="175" y="44"/>
                  </a:lnTo>
                  <a:lnTo>
                    <a:pt x="192" y="38"/>
                  </a:lnTo>
                  <a:lnTo>
                    <a:pt x="205" y="32"/>
                  </a:lnTo>
                  <a:lnTo>
                    <a:pt x="216" y="24"/>
                  </a:lnTo>
                  <a:lnTo>
                    <a:pt x="224" y="18"/>
                  </a:lnTo>
                  <a:lnTo>
                    <a:pt x="229" y="12"/>
                  </a:lnTo>
                  <a:lnTo>
                    <a:pt x="232" y="8"/>
                  </a:lnTo>
                  <a:lnTo>
                    <a:pt x="233" y="5"/>
                  </a:lnTo>
                  <a:lnTo>
                    <a:pt x="236" y="3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31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1" name="Freeform 449"/>
            <p:cNvSpPr>
              <a:spLocks/>
            </p:cNvSpPr>
            <p:nvPr/>
          </p:nvSpPr>
          <p:spPr bwMode="auto">
            <a:xfrm>
              <a:off x="1404938" y="5427663"/>
              <a:ext cx="65088" cy="1746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3" y="0"/>
                </a:cxn>
                <a:cxn ang="0">
                  <a:pos x="77" y="2"/>
                </a:cxn>
                <a:cxn ang="0">
                  <a:pos x="79" y="4"/>
                </a:cxn>
                <a:cxn ang="0">
                  <a:pos x="80" y="6"/>
                </a:cxn>
                <a:cxn ang="0">
                  <a:pos x="81" y="10"/>
                </a:cxn>
                <a:cxn ang="0">
                  <a:pos x="79" y="16"/>
                </a:cxn>
                <a:cxn ang="0">
                  <a:pos x="77" y="18"/>
                </a:cxn>
                <a:cxn ang="0">
                  <a:pos x="73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2" y="16"/>
                </a:cxn>
                <a:cxn ang="0">
                  <a:pos x="0" y="13"/>
                </a:cxn>
                <a:cxn ang="0">
                  <a:pos x="0" y="6"/>
                </a:cxn>
                <a:cxn ang="0">
                  <a:pos x="4" y="2"/>
                </a:cxn>
                <a:cxn ang="0">
                  <a:pos x="7" y="0"/>
                </a:cxn>
              </a:cxnLst>
              <a:rect l="0" t="0" r="r" b="b"/>
              <a:pathLst>
                <a:path w="81" h="21">
                  <a:moveTo>
                    <a:pt x="7" y="0"/>
                  </a:moveTo>
                  <a:lnTo>
                    <a:pt x="73" y="0"/>
                  </a:lnTo>
                  <a:lnTo>
                    <a:pt x="77" y="2"/>
                  </a:lnTo>
                  <a:lnTo>
                    <a:pt x="79" y="4"/>
                  </a:lnTo>
                  <a:lnTo>
                    <a:pt x="80" y="6"/>
                  </a:lnTo>
                  <a:lnTo>
                    <a:pt x="81" y="10"/>
                  </a:lnTo>
                  <a:lnTo>
                    <a:pt x="79" y="16"/>
                  </a:lnTo>
                  <a:lnTo>
                    <a:pt x="77" y="18"/>
                  </a:lnTo>
                  <a:lnTo>
                    <a:pt x="73" y="21"/>
                  </a:lnTo>
                  <a:lnTo>
                    <a:pt x="7" y="21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0" y="13"/>
                  </a:lnTo>
                  <a:lnTo>
                    <a:pt x="0" y="6"/>
                  </a:lnTo>
                  <a:lnTo>
                    <a:pt x="4" y="2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31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92" name="Группа 94"/>
          <p:cNvGrpSpPr>
            <a:grpSpLocks noChangeAspect="1"/>
          </p:cNvGrpSpPr>
          <p:nvPr/>
        </p:nvGrpSpPr>
        <p:grpSpPr>
          <a:xfrm>
            <a:off x="11349962" y="5360753"/>
            <a:ext cx="514354" cy="385764"/>
            <a:chOff x="2017713" y="4046538"/>
            <a:chExt cx="530225" cy="430212"/>
          </a:xfrm>
          <a:solidFill>
            <a:srgbClr val="D8706D"/>
          </a:solidFill>
        </p:grpSpPr>
        <p:sp>
          <p:nvSpPr>
            <p:cNvPr id="93" name="Freeform 354"/>
            <p:cNvSpPr>
              <a:spLocks noEditPoints="1"/>
            </p:cNvSpPr>
            <p:nvPr/>
          </p:nvSpPr>
          <p:spPr bwMode="auto">
            <a:xfrm>
              <a:off x="2030413" y="4090988"/>
              <a:ext cx="503238" cy="290513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173"/>
                </a:cxn>
                <a:cxn ang="0">
                  <a:pos x="307" y="173"/>
                </a:cxn>
                <a:cxn ang="0">
                  <a:pos x="307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17" y="0"/>
                </a:cxn>
                <a:cxn ang="0">
                  <a:pos x="317" y="183"/>
                </a:cxn>
                <a:cxn ang="0">
                  <a:pos x="0" y="183"/>
                </a:cxn>
                <a:cxn ang="0">
                  <a:pos x="0" y="0"/>
                </a:cxn>
              </a:cxnLst>
              <a:rect l="0" t="0" r="r" b="b"/>
              <a:pathLst>
                <a:path w="317" h="183">
                  <a:moveTo>
                    <a:pt x="10" y="10"/>
                  </a:moveTo>
                  <a:lnTo>
                    <a:pt x="10" y="173"/>
                  </a:lnTo>
                  <a:lnTo>
                    <a:pt x="307" y="173"/>
                  </a:lnTo>
                  <a:lnTo>
                    <a:pt x="307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17" y="0"/>
                  </a:lnTo>
                  <a:lnTo>
                    <a:pt x="317" y="183"/>
                  </a:lnTo>
                  <a:lnTo>
                    <a:pt x="0" y="18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4" name="Freeform 355"/>
            <p:cNvSpPr>
              <a:spLocks noEditPoints="1"/>
            </p:cNvSpPr>
            <p:nvPr/>
          </p:nvSpPr>
          <p:spPr bwMode="auto">
            <a:xfrm>
              <a:off x="2017713" y="4046538"/>
              <a:ext cx="530225" cy="60325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28"/>
                </a:cxn>
                <a:cxn ang="0">
                  <a:pos x="323" y="28"/>
                </a:cxn>
                <a:cxn ang="0">
                  <a:pos x="323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34" y="0"/>
                </a:cxn>
                <a:cxn ang="0">
                  <a:pos x="334" y="38"/>
                </a:cxn>
                <a:cxn ang="0">
                  <a:pos x="0" y="38"/>
                </a:cxn>
                <a:cxn ang="0">
                  <a:pos x="0" y="0"/>
                </a:cxn>
              </a:cxnLst>
              <a:rect l="0" t="0" r="r" b="b"/>
              <a:pathLst>
                <a:path w="334" h="38">
                  <a:moveTo>
                    <a:pt x="10" y="10"/>
                  </a:moveTo>
                  <a:lnTo>
                    <a:pt x="10" y="28"/>
                  </a:lnTo>
                  <a:lnTo>
                    <a:pt x="323" y="28"/>
                  </a:lnTo>
                  <a:lnTo>
                    <a:pt x="323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34" y="0"/>
                  </a:lnTo>
                  <a:lnTo>
                    <a:pt x="334" y="38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5" name="Freeform 356"/>
            <p:cNvSpPr>
              <a:spLocks noEditPoints="1"/>
            </p:cNvSpPr>
            <p:nvPr/>
          </p:nvSpPr>
          <p:spPr bwMode="auto">
            <a:xfrm>
              <a:off x="2017713" y="4368800"/>
              <a:ext cx="530225" cy="42863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17"/>
                </a:cxn>
                <a:cxn ang="0">
                  <a:pos x="323" y="17"/>
                </a:cxn>
                <a:cxn ang="0">
                  <a:pos x="323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34" y="0"/>
                </a:cxn>
                <a:cxn ang="0">
                  <a:pos x="334" y="27"/>
                </a:cxn>
                <a:cxn ang="0">
                  <a:pos x="0" y="27"/>
                </a:cxn>
                <a:cxn ang="0">
                  <a:pos x="0" y="0"/>
                </a:cxn>
              </a:cxnLst>
              <a:rect l="0" t="0" r="r" b="b"/>
              <a:pathLst>
                <a:path w="334" h="27">
                  <a:moveTo>
                    <a:pt x="10" y="10"/>
                  </a:moveTo>
                  <a:lnTo>
                    <a:pt x="10" y="17"/>
                  </a:lnTo>
                  <a:lnTo>
                    <a:pt x="323" y="17"/>
                  </a:lnTo>
                  <a:lnTo>
                    <a:pt x="323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34" y="0"/>
                  </a:lnTo>
                  <a:lnTo>
                    <a:pt x="334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6" name="Rectangle 357"/>
            <p:cNvSpPr>
              <a:spLocks noChangeArrowheads="1"/>
            </p:cNvSpPr>
            <p:nvPr/>
          </p:nvSpPr>
          <p:spPr bwMode="auto">
            <a:xfrm>
              <a:off x="2273301" y="4403725"/>
              <a:ext cx="17463" cy="68263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7" name="Freeform 358"/>
            <p:cNvSpPr>
              <a:spLocks/>
            </p:cNvSpPr>
            <p:nvPr/>
          </p:nvSpPr>
          <p:spPr bwMode="auto">
            <a:xfrm>
              <a:off x="2149476" y="4397375"/>
              <a:ext cx="66675" cy="79375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42" y="8"/>
                </a:cxn>
                <a:cxn ang="0">
                  <a:pos x="8" y="50"/>
                </a:cxn>
                <a:cxn ang="0">
                  <a:pos x="0" y="44"/>
                </a:cxn>
                <a:cxn ang="0">
                  <a:pos x="34" y="0"/>
                </a:cxn>
              </a:cxnLst>
              <a:rect l="0" t="0" r="r" b="b"/>
              <a:pathLst>
                <a:path w="42" h="50">
                  <a:moveTo>
                    <a:pt x="34" y="0"/>
                  </a:moveTo>
                  <a:lnTo>
                    <a:pt x="42" y="8"/>
                  </a:lnTo>
                  <a:lnTo>
                    <a:pt x="8" y="50"/>
                  </a:lnTo>
                  <a:lnTo>
                    <a:pt x="0" y="44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8" name="Freeform 359"/>
            <p:cNvSpPr>
              <a:spLocks/>
            </p:cNvSpPr>
            <p:nvPr/>
          </p:nvSpPr>
          <p:spPr bwMode="auto">
            <a:xfrm>
              <a:off x="2349501" y="4397375"/>
              <a:ext cx="66675" cy="793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2" y="44"/>
                </a:cxn>
                <a:cxn ang="0">
                  <a:pos x="34" y="50"/>
                </a:cxn>
                <a:cxn ang="0">
                  <a:pos x="0" y="8"/>
                </a:cxn>
                <a:cxn ang="0">
                  <a:pos x="8" y="0"/>
                </a:cxn>
              </a:cxnLst>
              <a:rect l="0" t="0" r="r" b="b"/>
              <a:pathLst>
                <a:path w="42" h="50">
                  <a:moveTo>
                    <a:pt x="8" y="0"/>
                  </a:moveTo>
                  <a:lnTo>
                    <a:pt x="42" y="44"/>
                  </a:lnTo>
                  <a:lnTo>
                    <a:pt x="34" y="50"/>
                  </a:lnTo>
                  <a:lnTo>
                    <a:pt x="0" y="8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0" name="Freeform 360"/>
            <p:cNvSpPr>
              <a:spLocks noEditPoints="1"/>
            </p:cNvSpPr>
            <p:nvPr/>
          </p:nvSpPr>
          <p:spPr bwMode="auto">
            <a:xfrm>
              <a:off x="2073276" y="4265613"/>
              <a:ext cx="52388" cy="74613"/>
            </a:xfrm>
            <a:custGeom>
              <a:avLst/>
              <a:gdLst/>
              <a:ahLst/>
              <a:cxnLst>
                <a:cxn ang="0">
                  <a:pos x="10" y="9"/>
                </a:cxn>
                <a:cxn ang="0">
                  <a:pos x="10" y="37"/>
                </a:cxn>
                <a:cxn ang="0">
                  <a:pos x="22" y="37"/>
                </a:cxn>
                <a:cxn ang="0">
                  <a:pos x="22" y="9"/>
                </a:cxn>
                <a:cxn ang="0">
                  <a:pos x="10" y="9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47"/>
                </a:cxn>
                <a:cxn ang="0">
                  <a:pos x="0" y="47"/>
                </a:cxn>
                <a:cxn ang="0">
                  <a:pos x="0" y="0"/>
                </a:cxn>
              </a:cxnLst>
              <a:rect l="0" t="0" r="r" b="b"/>
              <a:pathLst>
                <a:path w="33" h="47">
                  <a:moveTo>
                    <a:pt x="10" y="9"/>
                  </a:moveTo>
                  <a:lnTo>
                    <a:pt x="10" y="37"/>
                  </a:lnTo>
                  <a:lnTo>
                    <a:pt x="22" y="37"/>
                  </a:lnTo>
                  <a:lnTo>
                    <a:pt x="22" y="9"/>
                  </a:lnTo>
                  <a:lnTo>
                    <a:pt x="10" y="9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47"/>
                  </a:lnTo>
                  <a:lnTo>
                    <a:pt x="0" y="4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1" name="Freeform 361"/>
            <p:cNvSpPr>
              <a:spLocks noEditPoints="1"/>
            </p:cNvSpPr>
            <p:nvPr/>
          </p:nvSpPr>
          <p:spPr bwMode="auto">
            <a:xfrm>
              <a:off x="2109788" y="4205288"/>
              <a:ext cx="52388" cy="1349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11" y="75"/>
                </a:cxn>
                <a:cxn ang="0">
                  <a:pos x="23" y="75"/>
                </a:cxn>
                <a:cxn ang="0">
                  <a:pos x="23" y="10"/>
                </a:cxn>
                <a:cxn ang="0">
                  <a:pos x="11" y="10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85"/>
                </a:cxn>
                <a:cxn ang="0">
                  <a:pos x="0" y="85"/>
                </a:cxn>
                <a:cxn ang="0">
                  <a:pos x="0" y="0"/>
                </a:cxn>
              </a:cxnLst>
              <a:rect l="0" t="0" r="r" b="b"/>
              <a:pathLst>
                <a:path w="33" h="85">
                  <a:moveTo>
                    <a:pt x="11" y="10"/>
                  </a:moveTo>
                  <a:lnTo>
                    <a:pt x="11" y="75"/>
                  </a:lnTo>
                  <a:lnTo>
                    <a:pt x="23" y="75"/>
                  </a:lnTo>
                  <a:lnTo>
                    <a:pt x="23" y="10"/>
                  </a:lnTo>
                  <a:lnTo>
                    <a:pt x="11" y="10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85"/>
                  </a:lnTo>
                  <a:lnTo>
                    <a:pt x="0" y="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" name="Freeform 362"/>
            <p:cNvSpPr>
              <a:spLocks noEditPoints="1"/>
            </p:cNvSpPr>
            <p:nvPr/>
          </p:nvSpPr>
          <p:spPr bwMode="auto">
            <a:xfrm>
              <a:off x="2147888" y="4237038"/>
              <a:ext cx="52388" cy="103188"/>
            </a:xfrm>
            <a:custGeom>
              <a:avLst/>
              <a:gdLst/>
              <a:ahLst/>
              <a:cxnLst>
                <a:cxn ang="0">
                  <a:pos x="10" y="11"/>
                </a:cxn>
                <a:cxn ang="0">
                  <a:pos x="10" y="55"/>
                </a:cxn>
                <a:cxn ang="0">
                  <a:pos x="23" y="55"/>
                </a:cxn>
                <a:cxn ang="0">
                  <a:pos x="23" y="11"/>
                </a:cxn>
                <a:cxn ang="0">
                  <a:pos x="10" y="11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65"/>
                </a:cxn>
                <a:cxn ang="0">
                  <a:pos x="0" y="65"/>
                </a:cxn>
                <a:cxn ang="0">
                  <a:pos x="0" y="0"/>
                </a:cxn>
              </a:cxnLst>
              <a:rect l="0" t="0" r="r" b="b"/>
              <a:pathLst>
                <a:path w="33" h="65">
                  <a:moveTo>
                    <a:pt x="10" y="11"/>
                  </a:moveTo>
                  <a:lnTo>
                    <a:pt x="10" y="55"/>
                  </a:lnTo>
                  <a:lnTo>
                    <a:pt x="23" y="55"/>
                  </a:lnTo>
                  <a:lnTo>
                    <a:pt x="23" y="11"/>
                  </a:lnTo>
                  <a:lnTo>
                    <a:pt x="10" y="11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65"/>
                  </a:lnTo>
                  <a:lnTo>
                    <a:pt x="0" y="6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8" name="Freeform 363"/>
            <p:cNvSpPr>
              <a:spLocks noEditPoints="1"/>
            </p:cNvSpPr>
            <p:nvPr/>
          </p:nvSpPr>
          <p:spPr bwMode="auto">
            <a:xfrm>
              <a:off x="2217738" y="4289425"/>
              <a:ext cx="52388" cy="50800"/>
            </a:xfrm>
            <a:custGeom>
              <a:avLst/>
              <a:gdLst/>
              <a:ahLst/>
              <a:cxnLst>
                <a:cxn ang="0">
                  <a:pos x="11" y="11"/>
                </a:cxn>
                <a:cxn ang="0">
                  <a:pos x="11" y="22"/>
                </a:cxn>
                <a:cxn ang="0">
                  <a:pos x="23" y="22"/>
                </a:cxn>
                <a:cxn ang="0">
                  <a:pos x="23" y="11"/>
                </a:cxn>
                <a:cxn ang="0">
                  <a:pos x="11" y="11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32"/>
                </a:cxn>
                <a:cxn ang="0">
                  <a:pos x="0" y="32"/>
                </a:cxn>
                <a:cxn ang="0">
                  <a:pos x="0" y="0"/>
                </a:cxn>
              </a:cxnLst>
              <a:rect l="0" t="0" r="r" b="b"/>
              <a:pathLst>
                <a:path w="33" h="32">
                  <a:moveTo>
                    <a:pt x="11" y="11"/>
                  </a:moveTo>
                  <a:lnTo>
                    <a:pt x="11" y="22"/>
                  </a:lnTo>
                  <a:lnTo>
                    <a:pt x="23" y="22"/>
                  </a:lnTo>
                  <a:lnTo>
                    <a:pt x="23" y="11"/>
                  </a:lnTo>
                  <a:lnTo>
                    <a:pt x="11" y="11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32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9" name="Freeform 364"/>
            <p:cNvSpPr>
              <a:spLocks noEditPoints="1"/>
            </p:cNvSpPr>
            <p:nvPr/>
          </p:nvSpPr>
          <p:spPr bwMode="auto">
            <a:xfrm>
              <a:off x="2255838" y="4251325"/>
              <a:ext cx="52388" cy="88900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46"/>
                </a:cxn>
                <a:cxn ang="0">
                  <a:pos x="23" y="46"/>
                </a:cxn>
                <a:cxn ang="0">
                  <a:pos x="23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56"/>
                </a:cxn>
                <a:cxn ang="0">
                  <a:pos x="0" y="56"/>
                </a:cxn>
                <a:cxn ang="0">
                  <a:pos x="0" y="0"/>
                </a:cxn>
              </a:cxnLst>
              <a:rect l="0" t="0" r="r" b="b"/>
              <a:pathLst>
                <a:path w="33" h="56">
                  <a:moveTo>
                    <a:pt x="10" y="10"/>
                  </a:moveTo>
                  <a:lnTo>
                    <a:pt x="10" y="46"/>
                  </a:lnTo>
                  <a:lnTo>
                    <a:pt x="23" y="46"/>
                  </a:lnTo>
                  <a:lnTo>
                    <a:pt x="23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56"/>
                  </a:lnTo>
                  <a:lnTo>
                    <a:pt x="0" y="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0" name="Freeform 365"/>
            <p:cNvSpPr>
              <a:spLocks noEditPoints="1"/>
            </p:cNvSpPr>
            <p:nvPr/>
          </p:nvSpPr>
          <p:spPr bwMode="auto">
            <a:xfrm>
              <a:off x="2293938" y="4205288"/>
              <a:ext cx="52388" cy="134938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75"/>
                </a:cxn>
                <a:cxn ang="0">
                  <a:pos x="22" y="75"/>
                </a:cxn>
                <a:cxn ang="0">
                  <a:pos x="22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85"/>
                </a:cxn>
                <a:cxn ang="0">
                  <a:pos x="0" y="85"/>
                </a:cxn>
                <a:cxn ang="0">
                  <a:pos x="0" y="0"/>
                </a:cxn>
              </a:cxnLst>
              <a:rect l="0" t="0" r="r" b="b"/>
              <a:pathLst>
                <a:path w="33" h="85">
                  <a:moveTo>
                    <a:pt x="10" y="10"/>
                  </a:moveTo>
                  <a:lnTo>
                    <a:pt x="10" y="75"/>
                  </a:lnTo>
                  <a:lnTo>
                    <a:pt x="22" y="75"/>
                  </a:lnTo>
                  <a:lnTo>
                    <a:pt x="22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85"/>
                  </a:lnTo>
                  <a:lnTo>
                    <a:pt x="0" y="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1" name="Freeform 366"/>
            <p:cNvSpPr>
              <a:spLocks noEditPoints="1"/>
            </p:cNvSpPr>
            <p:nvPr/>
          </p:nvSpPr>
          <p:spPr bwMode="auto">
            <a:xfrm>
              <a:off x="2363788" y="4248150"/>
              <a:ext cx="52388" cy="92075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48"/>
                </a:cxn>
                <a:cxn ang="0">
                  <a:pos x="23" y="48"/>
                </a:cxn>
                <a:cxn ang="0">
                  <a:pos x="23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58"/>
                </a:cxn>
                <a:cxn ang="0">
                  <a:pos x="0" y="58"/>
                </a:cxn>
                <a:cxn ang="0">
                  <a:pos x="0" y="0"/>
                </a:cxn>
              </a:cxnLst>
              <a:rect l="0" t="0" r="r" b="b"/>
              <a:pathLst>
                <a:path w="33" h="58">
                  <a:moveTo>
                    <a:pt x="10" y="10"/>
                  </a:moveTo>
                  <a:lnTo>
                    <a:pt x="10" y="48"/>
                  </a:lnTo>
                  <a:lnTo>
                    <a:pt x="23" y="48"/>
                  </a:lnTo>
                  <a:lnTo>
                    <a:pt x="23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58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4" name="Freeform 367"/>
            <p:cNvSpPr>
              <a:spLocks noEditPoints="1"/>
            </p:cNvSpPr>
            <p:nvPr/>
          </p:nvSpPr>
          <p:spPr bwMode="auto">
            <a:xfrm>
              <a:off x="2401888" y="4284663"/>
              <a:ext cx="52388" cy="55563"/>
            </a:xfrm>
            <a:custGeom>
              <a:avLst/>
              <a:gdLst/>
              <a:ahLst/>
              <a:cxnLst>
                <a:cxn ang="0">
                  <a:pos x="10" y="11"/>
                </a:cxn>
                <a:cxn ang="0">
                  <a:pos x="10" y="25"/>
                </a:cxn>
                <a:cxn ang="0">
                  <a:pos x="22" y="25"/>
                </a:cxn>
                <a:cxn ang="0">
                  <a:pos x="22" y="11"/>
                </a:cxn>
                <a:cxn ang="0">
                  <a:pos x="10" y="11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35"/>
                </a:cxn>
                <a:cxn ang="0">
                  <a:pos x="0" y="35"/>
                </a:cxn>
                <a:cxn ang="0">
                  <a:pos x="0" y="0"/>
                </a:cxn>
              </a:cxnLst>
              <a:rect l="0" t="0" r="r" b="b"/>
              <a:pathLst>
                <a:path w="33" h="35">
                  <a:moveTo>
                    <a:pt x="10" y="11"/>
                  </a:moveTo>
                  <a:lnTo>
                    <a:pt x="10" y="25"/>
                  </a:lnTo>
                  <a:lnTo>
                    <a:pt x="22" y="25"/>
                  </a:lnTo>
                  <a:lnTo>
                    <a:pt x="22" y="11"/>
                  </a:lnTo>
                  <a:lnTo>
                    <a:pt x="10" y="11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35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7" name="Freeform 368"/>
            <p:cNvSpPr>
              <a:spLocks noEditPoints="1"/>
            </p:cNvSpPr>
            <p:nvPr/>
          </p:nvSpPr>
          <p:spPr bwMode="auto">
            <a:xfrm>
              <a:off x="2439988" y="4194175"/>
              <a:ext cx="49213" cy="146050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82"/>
                </a:cxn>
                <a:cxn ang="0">
                  <a:pos x="22" y="82"/>
                </a:cxn>
                <a:cxn ang="0">
                  <a:pos x="22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1" y="0"/>
                </a:cxn>
                <a:cxn ang="0">
                  <a:pos x="31" y="92"/>
                </a:cxn>
                <a:cxn ang="0">
                  <a:pos x="0" y="92"/>
                </a:cxn>
                <a:cxn ang="0">
                  <a:pos x="0" y="0"/>
                </a:cxn>
              </a:cxnLst>
              <a:rect l="0" t="0" r="r" b="b"/>
              <a:pathLst>
                <a:path w="31" h="92">
                  <a:moveTo>
                    <a:pt x="10" y="10"/>
                  </a:moveTo>
                  <a:lnTo>
                    <a:pt x="10" y="82"/>
                  </a:lnTo>
                  <a:lnTo>
                    <a:pt x="22" y="82"/>
                  </a:lnTo>
                  <a:lnTo>
                    <a:pt x="22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1" y="0"/>
                  </a:lnTo>
                  <a:lnTo>
                    <a:pt x="31" y="92"/>
                  </a:lnTo>
                  <a:lnTo>
                    <a:pt x="0" y="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0" name="Rectangle 369"/>
            <p:cNvSpPr>
              <a:spLocks noChangeArrowheads="1"/>
            </p:cNvSpPr>
            <p:nvPr/>
          </p:nvSpPr>
          <p:spPr bwMode="auto">
            <a:xfrm>
              <a:off x="2078038" y="4138613"/>
              <a:ext cx="125413" cy="15875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1" name="Rectangle 370"/>
            <p:cNvSpPr>
              <a:spLocks noChangeArrowheads="1"/>
            </p:cNvSpPr>
            <p:nvPr/>
          </p:nvSpPr>
          <p:spPr bwMode="auto">
            <a:xfrm>
              <a:off x="2078038" y="4168775"/>
              <a:ext cx="50800" cy="15875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78" name="Группа 94"/>
          <p:cNvGrpSpPr>
            <a:grpSpLocks noChangeAspect="1"/>
          </p:cNvGrpSpPr>
          <p:nvPr/>
        </p:nvGrpSpPr>
        <p:grpSpPr>
          <a:xfrm>
            <a:off x="7482631" y="6089118"/>
            <a:ext cx="449580" cy="328837"/>
            <a:chOff x="2017713" y="4046538"/>
            <a:chExt cx="530225" cy="430212"/>
          </a:xfrm>
          <a:solidFill>
            <a:schemeClr val="tx2">
              <a:lumMod val="75000"/>
            </a:schemeClr>
          </a:solidFill>
        </p:grpSpPr>
        <p:sp>
          <p:nvSpPr>
            <p:cNvPr id="179" name="Freeform 354"/>
            <p:cNvSpPr>
              <a:spLocks noEditPoints="1"/>
            </p:cNvSpPr>
            <p:nvPr/>
          </p:nvSpPr>
          <p:spPr bwMode="auto">
            <a:xfrm>
              <a:off x="2030413" y="4090988"/>
              <a:ext cx="503238" cy="290513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173"/>
                </a:cxn>
                <a:cxn ang="0">
                  <a:pos x="307" y="173"/>
                </a:cxn>
                <a:cxn ang="0">
                  <a:pos x="307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17" y="0"/>
                </a:cxn>
                <a:cxn ang="0">
                  <a:pos x="317" y="183"/>
                </a:cxn>
                <a:cxn ang="0">
                  <a:pos x="0" y="183"/>
                </a:cxn>
                <a:cxn ang="0">
                  <a:pos x="0" y="0"/>
                </a:cxn>
              </a:cxnLst>
              <a:rect l="0" t="0" r="r" b="b"/>
              <a:pathLst>
                <a:path w="317" h="183">
                  <a:moveTo>
                    <a:pt x="10" y="10"/>
                  </a:moveTo>
                  <a:lnTo>
                    <a:pt x="10" y="173"/>
                  </a:lnTo>
                  <a:lnTo>
                    <a:pt x="307" y="173"/>
                  </a:lnTo>
                  <a:lnTo>
                    <a:pt x="307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17" y="0"/>
                  </a:lnTo>
                  <a:lnTo>
                    <a:pt x="317" y="183"/>
                  </a:lnTo>
                  <a:lnTo>
                    <a:pt x="0" y="18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0" name="Freeform 355"/>
            <p:cNvSpPr>
              <a:spLocks noEditPoints="1"/>
            </p:cNvSpPr>
            <p:nvPr/>
          </p:nvSpPr>
          <p:spPr bwMode="auto">
            <a:xfrm>
              <a:off x="2017713" y="4046538"/>
              <a:ext cx="530225" cy="60325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28"/>
                </a:cxn>
                <a:cxn ang="0">
                  <a:pos x="323" y="28"/>
                </a:cxn>
                <a:cxn ang="0">
                  <a:pos x="323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34" y="0"/>
                </a:cxn>
                <a:cxn ang="0">
                  <a:pos x="334" y="38"/>
                </a:cxn>
                <a:cxn ang="0">
                  <a:pos x="0" y="38"/>
                </a:cxn>
                <a:cxn ang="0">
                  <a:pos x="0" y="0"/>
                </a:cxn>
              </a:cxnLst>
              <a:rect l="0" t="0" r="r" b="b"/>
              <a:pathLst>
                <a:path w="334" h="38">
                  <a:moveTo>
                    <a:pt x="10" y="10"/>
                  </a:moveTo>
                  <a:lnTo>
                    <a:pt x="10" y="28"/>
                  </a:lnTo>
                  <a:lnTo>
                    <a:pt x="323" y="28"/>
                  </a:lnTo>
                  <a:lnTo>
                    <a:pt x="323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34" y="0"/>
                  </a:lnTo>
                  <a:lnTo>
                    <a:pt x="334" y="38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1" name="Freeform 356"/>
            <p:cNvSpPr>
              <a:spLocks noEditPoints="1"/>
            </p:cNvSpPr>
            <p:nvPr/>
          </p:nvSpPr>
          <p:spPr bwMode="auto">
            <a:xfrm>
              <a:off x="2017713" y="4368800"/>
              <a:ext cx="530225" cy="42863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17"/>
                </a:cxn>
                <a:cxn ang="0">
                  <a:pos x="323" y="17"/>
                </a:cxn>
                <a:cxn ang="0">
                  <a:pos x="323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34" y="0"/>
                </a:cxn>
                <a:cxn ang="0">
                  <a:pos x="334" y="27"/>
                </a:cxn>
                <a:cxn ang="0">
                  <a:pos x="0" y="27"/>
                </a:cxn>
                <a:cxn ang="0">
                  <a:pos x="0" y="0"/>
                </a:cxn>
              </a:cxnLst>
              <a:rect l="0" t="0" r="r" b="b"/>
              <a:pathLst>
                <a:path w="334" h="27">
                  <a:moveTo>
                    <a:pt x="10" y="10"/>
                  </a:moveTo>
                  <a:lnTo>
                    <a:pt x="10" y="17"/>
                  </a:lnTo>
                  <a:lnTo>
                    <a:pt x="323" y="17"/>
                  </a:lnTo>
                  <a:lnTo>
                    <a:pt x="323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34" y="0"/>
                  </a:lnTo>
                  <a:lnTo>
                    <a:pt x="334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3" name="Rectangle 357"/>
            <p:cNvSpPr>
              <a:spLocks noChangeArrowheads="1"/>
            </p:cNvSpPr>
            <p:nvPr/>
          </p:nvSpPr>
          <p:spPr bwMode="auto">
            <a:xfrm>
              <a:off x="2273301" y="4403725"/>
              <a:ext cx="17463" cy="68263"/>
            </a:xfrm>
            <a:prstGeom prst="rect">
              <a:avLst/>
            </a:prstGeom>
            <a:grpFill/>
            <a:ln w="0">
              <a:solidFill>
                <a:srgbClr val="FF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" name="Freeform 358"/>
            <p:cNvSpPr>
              <a:spLocks/>
            </p:cNvSpPr>
            <p:nvPr/>
          </p:nvSpPr>
          <p:spPr bwMode="auto">
            <a:xfrm>
              <a:off x="2149476" y="4397375"/>
              <a:ext cx="66675" cy="79375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42" y="8"/>
                </a:cxn>
                <a:cxn ang="0">
                  <a:pos x="8" y="50"/>
                </a:cxn>
                <a:cxn ang="0">
                  <a:pos x="0" y="44"/>
                </a:cxn>
                <a:cxn ang="0">
                  <a:pos x="34" y="0"/>
                </a:cxn>
              </a:cxnLst>
              <a:rect l="0" t="0" r="r" b="b"/>
              <a:pathLst>
                <a:path w="42" h="50">
                  <a:moveTo>
                    <a:pt x="34" y="0"/>
                  </a:moveTo>
                  <a:lnTo>
                    <a:pt x="42" y="8"/>
                  </a:lnTo>
                  <a:lnTo>
                    <a:pt x="8" y="50"/>
                  </a:lnTo>
                  <a:lnTo>
                    <a:pt x="0" y="44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5" name="Freeform 359"/>
            <p:cNvSpPr>
              <a:spLocks/>
            </p:cNvSpPr>
            <p:nvPr/>
          </p:nvSpPr>
          <p:spPr bwMode="auto">
            <a:xfrm>
              <a:off x="2349501" y="4397375"/>
              <a:ext cx="66675" cy="793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2" y="44"/>
                </a:cxn>
                <a:cxn ang="0">
                  <a:pos x="34" y="50"/>
                </a:cxn>
                <a:cxn ang="0">
                  <a:pos x="0" y="8"/>
                </a:cxn>
                <a:cxn ang="0">
                  <a:pos x="8" y="0"/>
                </a:cxn>
              </a:cxnLst>
              <a:rect l="0" t="0" r="r" b="b"/>
              <a:pathLst>
                <a:path w="42" h="50">
                  <a:moveTo>
                    <a:pt x="8" y="0"/>
                  </a:moveTo>
                  <a:lnTo>
                    <a:pt x="42" y="44"/>
                  </a:lnTo>
                  <a:lnTo>
                    <a:pt x="34" y="50"/>
                  </a:lnTo>
                  <a:lnTo>
                    <a:pt x="0" y="8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6" name="Freeform 360"/>
            <p:cNvSpPr>
              <a:spLocks noEditPoints="1"/>
            </p:cNvSpPr>
            <p:nvPr/>
          </p:nvSpPr>
          <p:spPr bwMode="auto">
            <a:xfrm>
              <a:off x="2073276" y="4265613"/>
              <a:ext cx="52388" cy="74613"/>
            </a:xfrm>
            <a:custGeom>
              <a:avLst/>
              <a:gdLst/>
              <a:ahLst/>
              <a:cxnLst>
                <a:cxn ang="0">
                  <a:pos x="10" y="9"/>
                </a:cxn>
                <a:cxn ang="0">
                  <a:pos x="10" y="37"/>
                </a:cxn>
                <a:cxn ang="0">
                  <a:pos x="22" y="37"/>
                </a:cxn>
                <a:cxn ang="0">
                  <a:pos x="22" y="9"/>
                </a:cxn>
                <a:cxn ang="0">
                  <a:pos x="10" y="9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47"/>
                </a:cxn>
                <a:cxn ang="0">
                  <a:pos x="0" y="47"/>
                </a:cxn>
                <a:cxn ang="0">
                  <a:pos x="0" y="0"/>
                </a:cxn>
              </a:cxnLst>
              <a:rect l="0" t="0" r="r" b="b"/>
              <a:pathLst>
                <a:path w="33" h="47">
                  <a:moveTo>
                    <a:pt x="10" y="9"/>
                  </a:moveTo>
                  <a:lnTo>
                    <a:pt x="10" y="37"/>
                  </a:lnTo>
                  <a:lnTo>
                    <a:pt x="22" y="37"/>
                  </a:lnTo>
                  <a:lnTo>
                    <a:pt x="22" y="9"/>
                  </a:lnTo>
                  <a:lnTo>
                    <a:pt x="10" y="9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47"/>
                  </a:lnTo>
                  <a:lnTo>
                    <a:pt x="0" y="4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7" name="Freeform 361"/>
            <p:cNvSpPr>
              <a:spLocks noEditPoints="1"/>
            </p:cNvSpPr>
            <p:nvPr/>
          </p:nvSpPr>
          <p:spPr bwMode="auto">
            <a:xfrm>
              <a:off x="2109788" y="4205288"/>
              <a:ext cx="52388" cy="1349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11" y="75"/>
                </a:cxn>
                <a:cxn ang="0">
                  <a:pos x="23" y="75"/>
                </a:cxn>
                <a:cxn ang="0">
                  <a:pos x="23" y="10"/>
                </a:cxn>
                <a:cxn ang="0">
                  <a:pos x="11" y="10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85"/>
                </a:cxn>
                <a:cxn ang="0">
                  <a:pos x="0" y="85"/>
                </a:cxn>
                <a:cxn ang="0">
                  <a:pos x="0" y="0"/>
                </a:cxn>
              </a:cxnLst>
              <a:rect l="0" t="0" r="r" b="b"/>
              <a:pathLst>
                <a:path w="33" h="85">
                  <a:moveTo>
                    <a:pt x="11" y="10"/>
                  </a:moveTo>
                  <a:lnTo>
                    <a:pt x="11" y="75"/>
                  </a:lnTo>
                  <a:lnTo>
                    <a:pt x="23" y="75"/>
                  </a:lnTo>
                  <a:lnTo>
                    <a:pt x="23" y="10"/>
                  </a:lnTo>
                  <a:lnTo>
                    <a:pt x="11" y="10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85"/>
                  </a:lnTo>
                  <a:lnTo>
                    <a:pt x="0" y="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8" name="Freeform 362"/>
            <p:cNvSpPr>
              <a:spLocks noEditPoints="1"/>
            </p:cNvSpPr>
            <p:nvPr/>
          </p:nvSpPr>
          <p:spPr bwMode="auto">
            <a:xfrm>
              <a:off x="2147888" y="4237038"/>
              <a:ext cx="52388" cy="103188"/>
            </a:xfrm>
            <a:custGeom>
              <a:avLst/>
              <a:gdLst/>
              <a:ahLst/>
              <a:cxnLst>
                <a:cxn ang="0">
                  <a:pos x="10" y="11"/>
                </a:cxn>
                <a:cxn ang="0">
                  <a:pos x="10" y="55"/>
                </a:cxn>
                <a:cxn ang="0">
                  <a:pos x="23" y="55"/>
                </a:cxn>
                <a:cxn ang="0">
                  <a:pos x="23" y="11"/>
                </a:cxn>
                <a:cxn ang="0">
                  <a:pos x="10" y="11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65"/>
                </a:cxn>
                <a:cxn ang="0">
                  <a:pos x="0" y="65"/>
                </a:cxn>
                <a:cxn ang="0">
                  <a:pos x="0" y="0"/>
                </a:cxn>
              </a:cxnLst>
              <a:rect l="0" t="0" r="r" b="b"/>
              <a:pathLst>
                <a:path w="33" h="65">
                  <a:moveTo>
                    <a:pt x="10" y="11"/>
                  </a:moveTo>
                  <a:lnTo>
                    <a:pt x="10" y="55"/>
                  </a:lnTo>
                  <a:lnTo>
                    <a:pt x="23" y="55"/>
                  </a:lnTo>
                  <a:lnTo>
                    <a:pt x="23" y="11"/>
                  </a:lnTo>
                  <a:lnTo>
                    <a:pt x="10" y="11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65"/>
                  </a:lnTo>
                  <a:lnTo>
                    <a:pt x="0" y="6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9" name="Freeform 363"/>
            <p:cNvSpPr>
              <a:spLocks noEditPoints="1"/>
            </p:cNvSpPr>
            <p:nvPr/>
          </p:nvSpPr>
          <p:spPr bwMode="auto">
            <a:xfrm>
              <a:off x="2217738" y="4289425"/>
              <a:ext cx="52388" cy="50800"/>
            </a:xfrm>
            <a:custGeom>
              <a:avLst/>
              <a:gdLst/>
              <a:ahLst/>
              <a:cxnLst>
                <a:cxn ang="0">
                  <a:pos x="11" y="11"/>
                </a:cxn>
                <a:cxn ang="0">
                  <a:pos x="11" y="22"/>
                </a:cxn>
                <a:cxn ang="0">
                  <a:pos x="23" y="22"/>
                </a:cxn>
                <a:cxn ang="0">
                  <a:pos x="23" y="11"/>
                </a:cxn>
                <a:cxn ang="0">
                  <a:pos x="11" y="11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32"/>
                </a:cxn>
                <a:cxn ang="0">
                  <a:pos x="0" y="32"/>
                </a:cxn>
                <a:cxn ang="0">
                  <a:pos x="0" y="0"/>
                </a:cxn>
              </a:cxnLst>
              <a:rect l="0" t="0" r="r" b="b"/>
              <a:pathLst>
                <a:path w="33" h="32">
                  <a:moveTo>
                    <a:pt x="11" y="11"/>
                  </a:moveTo>
                  <a:lnTo>
                    <a:pt x="11" y="22"/>
                  </a:lnTo>
                  <a:lnTo>
                    <a:pt x="23" y="22"/>
                  </a:lnTo>
                  <a:lnTo>
                    <a:pt x="23" y="11"/>
                  </a:lnTo>
                  <a:lnTo>
                    <a:pt x="11" y="11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32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0" name="Freeform 364"/>
            <p:cNvSpPr>
              <a:spLocks noEditPoints="1"/>
            </p:cNvSpPr>
            <p:nvPr/>
          </p:nvSpPr>
          <p:spPr bwMode="auto">
            <a:xfrm>
              <a:off x="2255838" y="4251325"/>
              <a:ext cx="52388" cy="88900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46"/>
                </a:cxn>
                <a:cxn ang="0">
                  <a:pos x="23" y="46"/>
                </a:cxn>
                <a:cxn ang="0">
                  <a:pos x="23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56"/>
                </a:cxn>
                <a:cxn ang="0">
                  <a:pos x="0" y="56"/>
                </a:cxn>
                <a:cxn ang="0">
                  <a:pos x="0" y="0"/>
                </a:cxn>
              </a:cxnLst>
              <a:rect l="0" t="0" r="r" b="b"/>
              <a:pathLst>
                <a:path w="33" h="56">
                  <a:moveTo>
                    <a:pt x="10" y="10"/>
                  </a:moveTo>
                  <a:lnTo>
                    <a:pt x="10" y="46"/>
                  </a:lnTo>
                  <a:lnTo>
                    <a:pt x="23" y="46"/>
                  </a:lnTo>
                  <a:lnTo>
                    <a:pt x="23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56"/>
                  </a:lnTo>
                  <a:lnTo>
                    <a:pt x="0" y="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1" name="Freeform 365"/>
            <p:cNvSpPr>
              <a:spLocks noEditPoints="1"/>
            </p:cNvSpPr>
            <p:nvPr/>
          </p:nvSpPr>
          <p:spPr bwMode="auto">
            <a:xfrm>
              <a:off x="2293938" y="4205288"/>
              <a:ext cx="52388" cy="134938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75"/>
                </a:cxn>
                <a:cxn ang="0">
                  <a:pos x="22" y="75"/>
                </a:cxn>
                <a:cxn ang="0">
                  <a:pos x="22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85"/>
                </a:cxn>
                <a:cxn ang="0">
                  <a:pos x="0" y="85"/>
                </a:cxn>
                <a:cxn ang="0">
                  <a:pos x="0" y="0"/>
                </a:cxn>
              </a:cxnLst>
              <a:rect l="0" t="0" r="r" b="b"/>
              <a:pathLst>
                <a:path w="33" h="85">
                  <a:moveTo>
                    <a:pt x="10" y="10"/>
                  </a:moveTo>
                  <a:lnTo>
                    <a:pt x="10" y="75"/>
                  </a:lnTo>
                  <a:lnTo>
                    <a:pt x="22" y="75"/>
                  </a:lnTo>
                  <a:lnTo>
                    <a:pt x="22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85"/>
                  </a:lnTo>
                  <a:lnTo>
                    <a:pt x="0" y="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2" name="Freeform 366"/>
            <p:cNvSpPr>
              <a:spLocks noEditPoints="1"/>
            </p:cNvSpPr>
            <p:nvPr/>
          </p:nvSpPr>
          <p:spPr bwMode="auto">
            <a:xfrm>
              <a:off x="2363788" y="4248150"/>
              <a:ext cx="52388" cy="92075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48"/>
                </a:cxn>
                <a:cxn ang="0">
                  <a:pos x="23" y="48"/>
                </a:cxn>
                <a:cxn ang="0">
                  <a:pos x="23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58"/>
                </a:cxn>
                <a:cxn ang="0">
                  <a:pos x="0" y="58"/>
                </a:cxn>
                <a:cxn ang="0">
                  <a:pos x="0" y="0"/>
                </a:cxn>
              </a:cxnLst>
              <a:rect l="0" t="0" r="r" b="b"/>
              <a:pathLst>
                <a:path w="33" h="58">
                  <a:moveTo>
                    <a:pt x="10" y="10"/>
                  </a:moveTo>
                  <a:lnTo>
                    <a:pt x="10" y="48"/>
                  </a:lnTo>
                  <a:lnTo>
                    <a:pt x="23" y="48"/>
                  </a:lnTo>
                  <a:lnTo>
                    <a:pt x="23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58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3" name="Freeform 367"/>
            <p:cNvSpPr>
              <a:spLocks noEditPoints="1"/>
            </p:cNvSpPr>
            <p:nvPr/>
          </p:nvSpPr>
          <p:spPr bwMode="auto">
            <a:xfrm>
              <a:off x="2401888" y="4284663"/>
              <a:ext cx="52388" cy="55563"/>
            </a:xfrm>
            <a:custGeom>
              <a:avLst/>
              <a:gdLst/>
              <a:ahLst/>
              <a:cxnLst>
                <a:cxn ang="0">
                  <a:pos x="10" y="11"/>
                </a:cxn>
                <a:cxn ang="0">
                  <a:pos x="10" y="25"/>
                </a:cxn>
                <a:cxn ang="0">
                  <a:pos x="22" y="25"/>
                </a:cxn>
                <a:cxn ang="0">
                  <a:pos x="22" y="11"/>
                </a:cxn>
                <a:cxn ang="0">
                  <a:pos x="10" y="11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35"/>
                </a:cxn>
                <a:cxn ang="0">
                  <a:pos x="0" y="35"/>
                </a:cxn>
                <a:cxn ang="0">
                  <a:pos x="0" y="0"/>
                </a:cxn>
              </a:cxnLst>
              <a:rect l="0" t="0" r="r" b="b"/>
              <a:pathLst>
                <a:path w="33" h="35">
                  <a:moveTo>
                    <a:pt x="10" y="11"/>
                  </a:moveTo>
                  <a:lnTo>
                    <a:pt x="10" y="25"/>
                  </a:lnTo>
                  <a:lnTo>
                    <a:pt x="22" y="25"/>
                  </a:lnTo>
                  <a:lnTo>
                    <a:pt x="22" y="11"/>
                  </a:lnTo>
                  <a:lnTo>
                    <a:pt x="10" y="11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35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4" name="Freeform 368"/>
            <p:cNvSpPr>
              <a:spLocks noEditPoints="1"/>
            </p:cNvSpPr>
            <p:nvPr/>
          </p:nvSpPr>
          <p:spPr bwMode="auto">
            <a:xfrm>
              <a:off x="2439988" y="4194175"/>
              <a:ext cx="49213" cy="146050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82"/>
                </a:cxn>
                <a:cxn ang="0">
                  <a:pos x="22" y="82"/>
                </a:cxn>
                <a:cxn ang="0">
                  <a:pos x="22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1" y="0"/>
                </a:cxn>
                <a:cxn ang="0">
                  <a:pos x="31" y="92"/>
                </a:cxn>
                <a:cxn ang="0">
                  <a:pos x="0" y="92"/>
                </a:cxn>
                <a:cxn ang="0">
                  <a:pos x="0" y="0"/>
                </a:cxn>
              </a:cxnLst>
              <a:rect l="0" t="0" r="r" b="b"/>
              <a:pathLst>
                <a:path w="31" h="92">
                  <a:moveTo>
                    <a:pt x="10" y="10"/>
                  </a:moveTo>
                  <a:lnTo>
                    <a:pt x="10" y="82"/>
                  </a:lnTo>
                  <a:lnTo>
                    <a:pt x="22" y="82"/>
                  </a:lnTo>
                  <a:lnTo>
                    <a:pt x="22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1" y="0"/>
                  </a:lnTo>
                  <a:lnTo>
                    <a:pt x="31" y="92"/>
                  </a:lnTo>
                  <a:lnTo>
                    <a:pt x="0" y="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5" name="Rectangle 369"/>
            <p:cNvSpPr>
              <a:spLocks noChangeArrowheads="1"/>
            </p:cNvSpPr>
            <p:nvPr/>
          </p:nvSpPr>
          <p:spPr bwMode="auto">
            <a:xfrm>
              <a:off x="2078038" y="4138613"/>
              <a:ext cx="125413" cy="15875"/>
            </a:xfrm>
            <a:prstGeom prst="rect">
              <a:avLst/>
            </a:prstGeom>
            <a:grpFill/>
            <a:ln w="0">
              <a:solidFill>
                <a:srgbClr val="FF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6" name="Rectangle 370"/>
            <p:cNvSpPr>
              <a:spLocks noChangeArrowheads="1"/>
            </p:cNvSpPr>
            <p:nvPr/>
          </p:nvSpPr>
          <p:spPr bwMode="auto">
            <a:xfrm>
              <a:off x="2078038" y="4168775"/>
              <a:ext cx="50800" cy="15875"/>
            </a:xfrm>
            <a:prstGeom prst="rect">
              <a:avLst/>
            </a:prstGeom>
            <a:grpFill/>
            <a:ln w="0">
              <a:solidFill>
                <a:srgbClr val="FF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25" name="Группа 94"/>
          <p:cNvGrpSpPr>
            <a:grpSpLocks noChangeAspect="1"/>
          </p:cNvGrpSpPr>
          <p:nvPr/>
        </p:nvGrpSpPr>
        <p:grpSpPr>
          <a:xfrm>
            <a:off x="3613538" y="6547226"/>
            <a:ext cx="404621" cy="307003"/>
            <a:chOff x="2017713" y="4030475"/>
            <a:chExt cx="530225" cy="446275"/>
          </a:xfrm>
          <a:solidFill>
            <a:schemeClr val="tx2">
              <a:lumMod val="75000"/>
            </a:schemeClr>
          </a:solidFill>
        </p:grpSpPr>
        <p:sp>
          <p:nvSpPr>
            <p:cNvPr id="226" name="Freeform 354"/>
            <p:cNvSpPr>
              <a:spLocks noEditPoints="1"/>
            </p:cNvSpPr>
            <p:nvPr/>
          </p:nvSpPr>
          <p:spPr bwMode="auto">
            <a:xfrm>
              <a:off x="2030413" y="4090988"/>
              <a:ext cx="503238" cy="290513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173"/>
                </a:cxn>
                <a:cxn ang="0">
                  <a:pos x="307" y="173"/>
                </a:cxn>
                <a:cxn ang="0">
                  <a:pos x="307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17" y="0"/>
                </a:cxn>
                <a:cxn ang="0">
                  <a:pos x="317" y="183"/>
                </a:cxn>
                <a:cxn ang="0">
                  <a:pos x="0" y="183"/>
                </a:cxn>
                <a:cxn ang="0">
                  <a:pos x="0" y="0"/>
                </a:cxn>
              </a:cxnLst>
              <a:rect l="0" t="0" r="r" b="b"/>
              <a:pathLst>
                <a:path w="317" h="183">
                  <a:moveTo>
                    <a:pt x="10" y="10"/>
                  </a:moveTo>
                  <a:lnTo>
                    <a:pt x="10" y="173"/>
                  </a:lnTo>
                  <a:lnTo>
                    <a:pt x="307" y="173"/>
                  </a:lnTo>
                  <a:lnTo>
                    <a:pt x="307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17" y="0"/>
                  </a:lnTo>
                  <a:lnTo>
                    <a:pt x="317" y="183"/>
                  </a:lnTo>
                  <a:lnTo>
                    <a:pt x="0" y="18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7" name="Freeform 355"/>
            <p:cNvSpPr>
              <a:spLocks noEditPoints="1"/>
            </p:cNvSpPr>
            <p:nvPr/>
          </p:nvSpPr>
          <p:spPr bwMode="auto">
            <a:xfrm>
              <a:off x="2017713" y="4030475"/>
              <a:ext cx="530225" cy="60325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28"/>
                </a:cxn>
                <a:cxn ang="0">
                  <a:pos x="323" y="28"/>
                </a:cxn>
                <a:cxn ang="0">
                  <a:pos x="323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34" y="0"/>
                </a:cxn>
                <a:cxn ang="0">
                  <a:pos x="334" y="38"/>
                </a:cxn>
                <a:cxn ang="0">
                  <a:pos x="0" y="38"/>
                </a:cxn>
                <a:cxn ang="0">
                  <a:pos x="0" y="0"/>
                </a:cxn>
              </a:cxnLst>
              <a:rect l="0" t="0" r="r" b="b"/>
              <a:pathLst>
                <a:path w="334" h="38">
                  <a:moveTo>
                    <a:pt x="10" y="10"/>
                  </a:moveTo>
                  <a:lnTo>
                    <a:pt x="10" y="28"/>
                  </a:lnTo>
                  <a:lnTo>
                    <a:pt x="323" y="28"/>
                  </a:lnTo>
                  <a:lnTo>
                    <a:pt x="323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34" y="0"/>
                  </a:lnTo>
                  <a:lnTo>
                    <a:pt x="334" y="38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8" name="Freeform 356"/>
            <p:cNvSpPr>
              <a:spLocks noEditPoints="1"/>
            </p:cNvSpPr>
            <p:nvPr/>
          </p:nvSpPr>
          <p:spPr bwMode="auto">
            <a:xfrm>
              <a:off x="2017713" y="4368800"/>
              <a:ext cx="530225" cy="42863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17"/>
                </a:cxn>
                <a:cxn ang="0">
                  <a:pos x="323" y="17"/>
                </a:cxn>
                <a:cxn ang="0">
                  <a:pos x="323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34" y="0"/>
                </a:cxn>
                <a:cxn ang="0">
                  <a:pos x="334" y="27"/>
                </a:cxn>
                <a:cxn ang="0">
                  <a:pos x="0" y="27"/>
                </a:cxn>
                <a:cxn ang="0">
                  <a:pos x="0" y="0"/>
                </a:cxn>
              </a:cxnLst>
              <a:rect l="0" t="0" r="r" b="b"/>
              <a:pathLst>
                <a:path w="334" h="27">
                  <a:moveTo>
                    <a:pt x="10" y="10"/>
                  </a:moveTo>
                  <a:lnTo>
                    <a:pt x="10" y="17"/>
                  </a:lnTo>
                  <a:lnTo>
                    <a:pt x="323" y="17"/>
                  </a:lnTo>
                  <a:lnTo>
                    <a:pt x="323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34" y="0"/>
                  </a:lnTo>
                  <a:lnTo>
                    <a:pt x="334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9" name="Rectangle 357"/>
            <p:cNvSpPr>
              <a:spLocks noChangeArrowheads="1"/>
            </p:cNvSpPr>
            <p:nvPr/>
          </p:nvSpPr>
          <p:spPr bwMode="auto">
            <a:xfrm>
              <a:off x="2273301" y="4403725"/>
              <a:ext cx="17463" cy="68263"/>
            </a:xfrm>
            <a:prstGeom prst="rect">
              <a:avLst/>
            </a:pr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0" name="Freeform 358"/>
            <p:cNvSpPr>
              <a:spLocks/>
            </p:cNvSpPr>
            <p:nvPr/>
          </p:nvSpPr>
          <p:spPr bwMode="auto">
            <a:xfrm>
              <a:off x="2149476" y="4397375"/>
              <a:ext cx="66675" cy="79375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42" y="8"/>
                </a:cxn>
                <a:cxn ang="0">
                  <a:pos x="8" y="50"/>
                </a:cxn>
                <a:cxn ang="0">
                  <a:pos x="0" y="44"/>
                </a:cxn>
                <a:cxn ang="0">
                  <a:pos x="34" y="0"/>
                </a:cxn>
              </a:cxnLst>
              <a:rect l="0" t="0" r="r" b="b"/>
              <a:pathLst>
                <a:path w="42" h="50">
                  <a:moveTo>
                    <a:pt x="34" y="0"/>
                  </a:moveTo>
                  <a:lnTo>
                    <a:pt x="42" y="8"/>
                  </a:lnTo>
                  <a:lnTo>
                    <a:pt x="8" y="50"/>
                  </a:lnTo>
                  <a:lnTo>
                    <a:pt x="0" y="44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1" name="Freeform 359"/>
            <p:cNvSpPr>
              <a:spLocks/>
            </p:cNvSpPr>
            <p:nvPr/>
          </p:nvSpPr>
          <p:spPr bwMode="auto">
            <a:xfrm>
              <a:off x="2349501" y="4397375"/>
              <a:ext cx="66675" cy="793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42" y="44"/>
                </a:cxn>
                <a:cxn ang="0">
                  <a:pos x="34" y="50"/>
                </a:cxn>
                <a:cxn ang="0">
                  <a:pos x="0" y="8"/>
                </a:cxn>
                <a:cxn ang="0">
                  <a:pos x="8" y="0"/>
                </a:cxn>
              </a:cxnLst>
              <a:rect l="0" t="0" r="r" b="b"/>
              <a:pathLst>
                <a:path w="42" h="50">
                  <a:moveTo>
                    <a:pt x="8" y="0"/>
                  </a:moveTo>
                  <a:lnTo>
                    <a:pt x="42" y="44"/>
                  </a:lnTo>
                  <a:lnTo>
                    <a:pt x="34" y="50"/>
                  </a:lnTo>
                  <a:lnTo>
                    <a:pt x="0" y="8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2" name="Freeform 360"/>
            <p:cNvSpPr>
              <a:spLocks noEditPoints="1"/>
            </p:cNvSpPr>
            <p:nvPr/>
          </p:nvSpPr>
          <p:spPr bwMode="auto">
            <a:xfrm>
              <a:off x="2073276" y="4265613"/>
              <a:ext cx="52388" cy="74613"/>
            </a:xfrm>
            <a:custGeom>
              <a:avLst/>
              <a:gdLst/>
              <a:ahLst/>
              <a:cxnLst>
                <a:cxn ang="0">
                  <a:pos x="10" y="9"/>
                </a:cxn>
                <a:cxn ang="0">
                  <a:pos x="10" y="37"/>
                </a:cxn>
                <a:cxn ang="0">
                  <a:pos x="22" y="37"/>
                </a:cxn>
                <a:cxn ang="0">
                  <a:pos x="22" y="9"/>
                </a:cxn>
                <a:cxn ang="0">
                  <a:pos x="10" y="9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47"/>
                </a:cxn>
                <a:cxn ang="0">
                  <a:pos x="0" y="47"/>
                </a:cxn>
                <a:cxn ang="0">
                  <a:pos x="0" y="0"/>
                </a:cxn>
              </a:cxnLst>
              <a:rect l="0" t="0" r="r" b="b"/>
              <a:pathLst>
                <a:path w="33" h="47">
                  <a:moveTo>
                    <a:pt x="10" y="9"/>
                  </a:moveTo>
                  <a:lnTo>
                    <a:pt x="10" y="37"/>
                  </a:lnTo>
                  <a:lnTo>
                    <a:pt x="22" y="37"/>
                  </a:lnTo>
                  <a:lnTo>
                    <a:pt x="22" y="9"/>
                  </a:lnTo>
                  <a:lnTo>
                    <a:pt x="10" y="9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47"/>
                  </a:lnTo>
                  <a:lnTo>
                    <a:pt x="0" y="4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3" name="Freeform 361"/>
            <p:cNvSpPr>
              <a:spLocks noEditPoints="1"/>
            </p:cNvSpPr>
            <p:nvPr/>
          </p:nvSpPr>
          <p:spPr bwMode="auto">
            <a:xfrm>
              <a:off x="2109788" y="4205288"/>
              <a:ext cx="52388" cy="1349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11" y="75"/>
                </a:cxn>
                <a:cxn ang="0">
                  <a:pos x="23" y="75"/>
                </a:cxn>
                <a:cxn ang="0">
                  <a:pos x="23" y="10"/>
                </a:cxn>
                <a:cxn ang="0">
                  <a:pos x="11" y="10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85"/>
                </a:cxn>
                <a:cxn ang="0">
                  <a:pos x="0" y="85"/>
                </a:cxn>
                <a:cxn ang="0">
                  <a:pos x="0" y="0"/>
                </a:cxn>
              </a:cxnLst>
              <a:rect l="0" t="0" r="r" b="b"/>
              <a:pathLst>
                <a:path w="33" h="85">
                  <a:moveTo>
                    <a:pt x="11" y="10"/>
                  </a:moveTo>
                  <a:lnTo>
                    <a:pt x="11" y="75"/>
                  </a:lnTo>
                  <a:lnTo>
                    <a:pt x="23" y="75"/>
                  </a:lnTo>
                  <a:lnTo>
                    <a:pt x="23" y="10"/>
                  </a:lnTo>
                  <a:lnTo>
                    <a:pt x="11" y="10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85"/>
                  </a:lnTo>
                  <a:lnTo>
                    <a:pt x="0" y="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4" name="Freeform 362"/>
            <p:cNvSpPr>
              <a:spLocks noEditPoints="1"/>
            </p:cNvSpPr>
            <p:nvPr/>
          </p:nvSpPr>
          <p:spPr bwMode="auto">
            <a:xfrm>
              <a:off x="2147888" y="4237038"/>
              <a:ext cx="52388" cy="103188"/>
            </a:xfrm>
            <a:custGeom>
              <a:avLst/>
              <a:gdLst/>
              <a:ahLst/>
              <a:cxnLst>
                <a:cxn ang="0">
                  <a:pos x="10" y="11"/>
                </a:cxn>
                <a:cxn ang="0">
                  <a:pos x="10" y="55"/>
                </a:cxn>
                <a:cxn ang="0">
                  <a:pos x="23" y="55"/>
                </a:cxn>
                <a:cxn ang="0">
                  <a:pos x="23" y="11"/>
                </a:cxn>
                <a:cxn ang="0">
                  <a:pos x="10" y="11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65"/>
                </a:cxn>
                <a:cxn ang="0">
                  <a:pos x="0" y="65"/>
                </a:cxn>
                <a:cxn ang="0">
                  <a:pos x="0" y="0"/>
                </a:cxn>
              </a:cxnLst>
              <a:rect l="0" t="0" r="r" b="b"/>
              <a:pathLst>
                <a:path w="33" h="65">
                  <a:moveTo>
                    <a:pt x="10" y="11"/>
                  </a:moveTo>
                  <a:lnTo>
                    <a:pt x="10" y="55"/>
                  </a:lnTo>
                  <a:lnTo>
                    <a:pt x="23" y="55"/>
                  </a:lnTo>
                  <a:lnTo>
                    <a:pt x="23" y="11"/>
                  </a:lnTo>
                  <a:lnTo>
                    <a:pt x="10" y="11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65"/>
                  </a:lnTo>
                  <a:lnTo>
                    <a:pt x="0" y="6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5" name="Freeform 363"/>
            <p:cNvSpPr>
              <a:spLocks noEditPoints="1"/>
            </p:cNvSpPr>
            <p:nvPr/>
          </p:nvSpPr>
          <p:spPr bwMode="auto">
            <a:xfrm>
              <a:off x="2217738" y="4289425"/>
              <a:ext cx="52388" cy="50800"/>
            </a:xfrm>
            <a:custGeom>
              <a:avLst/>
              <a:gdLst/>
              <a:ahLst/>
              <a:cxnLst>
                <a:cxn ang="0">
                  <a:pos x="11" y="11"/>
                </a:cxn>
                <a:cxn ang="0">
                  <a:pos x="11" y="22"/>
                </a:cxn>
                <a:cxn ang="0">
                  <a:pos x="23" y="22"/>
                </a:cxn>
                <a:cxn ang="0">
                  <a:pos x="23" y="11"/>
                </a:cxn>
                <a:cxn ang="0">
                  <a:pos x="11" y="11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32"/>
                </a:cxn>
                <a:cxn ang="0">
                  <a:pos x="0" y="32"/>
                </a:cxn>
                <a:cxn ang="0">
                  <a:pos x="0" y="0"/>
                </a:cxn>
              </a:cxnLst>
              <a:rect l="0" t="0" r="r" b="b"/>
              <a:pathLst>
                <a:path w="33" h="32">
                  <a:moveTo>
                    <a:pt x="11" y="11"/>
                  </a:moveTo>
                  <a:lnTo>
                    <a:pt x="11" y="22"/>
                  </a:lnTo>
                  <a:lnTo>
                    <a:pt x="23" y="22"/>
                  </a:lnTo>
                  <a:lnTo>
                    <a:pt x="23" y="11"/>
                  </a:lnTo>
                  <a:lnTo>
                    <a:pt x="11" y="11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32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6" name="Freeform 364"/>
            <p:cNvSpPr>
              <a:spLocks noEditPoints="1"/>
            </p:cNvSpPr>
            <p:nvPr/>
          </p:nvSpPr>
          <p:spPr bwMode="auto">
            <a:xfrm>
              <a:off x="2255838" y="4251325"/>
              <a:ext cx="52388" cy="88900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46"/>
                </a:cxn>
                <a:cxn ang="0">
                  <a:pos x="23" y="46"/>
                </a:cxn>
                <a:cxn ang="0">
                  <a:pos x="23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56"/>
                </a:cxn>
                <a:cxn ang="0">
                  <a:pos x="0" y="56"/>
                </a:cxn>
                <a:cxn ang="0">
                  <a:pos x="0" y="0"/>
                </a:cxn>
              </a:cxnLst>
              <a:rect l="0" t="0" r="r" b="b"/>
              <a:pathLst>
                <a:path w="33" h="56">
                  <a:moveTo>
                    <a:pt x="10" y="10"/>
                  </a:moveTo>
                  <a:lnTo>
                    <a:pt x="10" y="46"/>
                  </a:lnTo>
                  <a:lnTo>
                    <a:pt x="23" y="46"/>
                  </a:lnTo>
                  <a:lnTo>
                    <a:pt x="23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56"/>
                  </a:lnTo>
                  <a:lnTo>
                    <a:pt x="0" y="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7" name="Freeform 365"/>
            <p:cNvSpPr>
              <a:spLocks noEditPoints="1"/>
            </p:cNvSpPr>
            <p:nvPr/>
          </p:nvSpPr>
          <p:spPr bwMode="auto">
            <a:xfrm>
              <a:off x="2293938" y="4205288"/>
              <a:ext cx="52388" cy="134938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75"/>
                </a:cxn>
                <a:cxn ang="0">
                  <a:pos x="22" y="75"/>
                </a:cxn>
                <a:cxn ang="0">
                  <a:pos x="22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85"/>
                </a:cxn>
                <a:cxn ang="0">
                  <a:pos x="0" y="85"/>
                </a:cxn>
                <a:cxn ang="0">
                  <a:pos x="0" y="0"/>
                </a:cxn>
              </a:cxnLst>
              <a:rect l="0" t="0" r="r" b="b"/>
              <a:pathLst>
                <a:path w="33" h="85">
                  <a:moveTo>
                    <a:pt x="10" y="10"/>
                  </a:moveTo>
                  <a:lnTo>
                    <a:pt x="10" y="75"/>
                  </a:lnTo>
                  <a:lnTo>
                    <a:pt x="22" y="75"/>
                  </a:lnTo>
                  <a:lnTo>
                    <a:pt x="22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85"/>
                  </a:lnTo>
                  <a:lnTo>
                    <a:pt x="0" y="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8" name="Freeform 366"/>
            <p:cNvSpPr>
              <a:spLocks noEditPoints="1"/>
            </p:cNvSpPr>
            <p:nvPr/>
          </p:nvSpPr>
          <p:spPr bwMode="auto">
            <a:xfrm>
              <a:off x="2363788" y="4248150"/>
              <a:ext cx="52388" cy="92075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48"/>
                </a:cxn>
                <a:cxn ang="0">
                  <a:pos x="23" y="48"/>
                </a:cxn>
                <a:cxn ang="0">
                  <a:pos x="23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58"/>
                </a:cxn>
                <a:cxn ang="0">
                  <a:pos x="0" y="58"/>
                </a:cxn>
                <a:cxn ang="0">
                  <a:pos x="0" y="0"/>
                </a:cxn>
              </a:cxnLst>
              <a:rect l="0" t="0" r="r" b="b"/>
              <a:pathLst>
                <a:path w="33" h="58">
                  <a:moveTo>
                    <a:pt x="10" y="10"/>
                  </a:moveTo>
                  <a:lnTo>
                    <a:pt x="10" y="48"/>
                  </a:lnTo>
                  <a:lnTo>
                    <a:pt x="23" y="48"/>
                  </a:lnTo>
                  <a:lnTo>
                    <a:pt x="23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58"/>
                  </a:lnTo>
                  <a:lnTo>
                    <a:pt x="0" y="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9" name="Freeform 367"/>
            <p:cNvSpPr>
              <a:spLocks noEditPoints="1"/>
            </p:cNvSpPr>
            <p:nvPr/>
          </p:nvSpPr>
          <p:spPr bwMode="auto">
            <a:xfrm>
              <a:off x="2401888" y="4284663"/>
              <a:ext cx="52388" cy="55563"/>
            </a:xfrm>
            <a:custGeom>
              <a:avLst/>
              <a:gdLst/>
              <a:ahLst/>
              <a:cxnLst>
                <a:cxn ang="0">
                  <a:pos x="10" y="11"/>
                </a:cxn>
                <a:cxn ang="0">
                  <a:pos x="10" y="25"/>
                </a:cxn>
                <a:cxn ang="0">
                  <a:pos x="22" y="25"/>
                </a:cxn>
                <a:cxn ang="0">
                  <a:pos x="22" y="11"/>
                </a:cxn>
                <a:cxn ang="0">
                  <a:pos x="10" y="11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33" y="35"/>
                </a:cxn>
                <a:cxn ang="0">
                  <a:pos x="0" y="35"/>
                </a:cxn>
                <a:cxn ang="0">
                  <a:pos x="0" y="0"/>
                </a:cxn>
              </a:cxnLst>
              <a:rect l="0" t="0" r="r" b="b"/>
              <a:pathLst>
                <a:path w="33" h="35">
                  <a:moveTo>
                    <a:pt x="10" y="11"/>
                  </a:moveTo>
                  <a:lnTo>
                    <a:pt x="10" y="25"/>
                  </a:lnTo>
                  <a:lnTo>
                    <a:pt x="22" y="25"/>
                  </a:lnTo>
                  <a:lnTo>
                    <a:pt x="22" y="11"/>
                  </a:lnTo>
                  <a:lnTo>
                    <a:pt x="10" y="11"/>
                  </a:lnTo>
                  <a:close/>
                  <a:moveTo>
                    <a:pt x="0" y="0"/>
                  </a:moveTo>
                  <a:lnTo>
                    <a:pt x="33" y="0"/>
                  </a:lnTo>
                  <a:lnTo>
                    <a:pt x="33" y="35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0" name="Freeform 368"/>
            <p:cNvSpPr>
              <a:spLocks noEditPoints="1"/>
            </p:cNvSpPr>
            <p:nvPr/>
          </p:nvSpPr>
          <p:spPr bwMode="auto">
            <a:xfrm>
              <a:off x="2439988" y="4194175"/>
              <a:ext cx="49213" cy="146050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82"/>
                </a:cxn>
                <a:cxn ang="0">
                  <a:pos x="22" y="82"/>
                </a:cxn>
                <a:cxn ang="0">
                  <a:pos x="22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1" y="0"/>
                </a:cxn>
                <a:cxn ang="0">
                  <a:pos x="31" y="92"/>
                </a:cxn>
                <a:cxn ang="0">
                  <a:pos x="0" y="92"/>
                </a:cxn>
                <a:cxn ang="0">
                  <a:pos x="0" y="0"/>
                </a:cxn>
              </a:cxnLst>
              <a:rect l="0" t="0" r="r" b="b"/>
              <a:pathLst>
                <a:path w="31" h="92">
                  <a:moveTo>
                    <a:pt x="10" y="10"/>
                  </a:moveTo>
                  <a:lnTo>
                    <a:pt x="10" y="82"/>
                  </a:lnTo>
                  <a:lnTo>
                    <a:pt x="22" y="82"/>
                  </a:lnTo>
                  <a:lnTo>
                    <a:pt x="22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1" y="0"/>
                  </a:lnTo>
                  <a:lnTo>
                    <a:pt x="31" y="92"/>
                  </a:lnTo>
                  <a:lnTo>
                    <a:pt x="0" y="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1" name="Rectangle 369"/>
            <p:cNvSpPr>
              <a:spLocks noChangeArrowheads="1"/>
            </p:cNvSpPr>
            <p:nvPr/>
          </p:nvSpPr>
          <p:spPr bwMode="auto">
            <a:xfrm>
              <a:off x="2078038" y="4138613"/>
              <a:ext cx="125413" cy="15875"/>
            </a:xfrm>
            <a:prstGeom prst="rect">
              <a:avLst/>
            </a:pr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2" name="Rectangle 370"/>
            <p:cNvSpPr>
              <a:spLocks noChangeArrowheads="1"/>
            </p:cNvSpPr>
            <p:nvPr/>
          </p:nvSpPr>
          <p:spPr bwMode="auto">
            <a:xfrm>
              <a:off x="2078038" y="4168775"/>
              <a:ext cx="50800" cy="15875"/>
            </a:xfrm>
            <a:prstGeom prst="rect">
              <a:avLst/>
            </a:prstGeom>
            <a:grpFill/>
            <a:ln w="0">
              <a:solidFill>
                <a:schemeClr val="accent1">
                  <a:lumMod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62" name="Группа 147"/>
          <p:cNvGrpSpPr>
            <a:grpSpLocks noChangeAspect="1"/>
          </p:cNvGrpSpPr>
          <p:nvPr/>
        </p:nvGrpSpPr>
        <p:grpSpPr>
          <a:xfrm rot="10800000">
            <a:off x="11452896" y="4384161"/>
            <a:ext cx="390309" cy="428945"/>
            <a:chOff x="6677027" y="3057532"/>
            <a:chExt cx="382588" cy="514350"/>
          </a:xfrm>
          <a:solidFill>
            <a:srgbClr val="D8706D"/>
          </a:solidFill>
        </p:grpSpPr>
        <p:sp>
          <p:nvSpPr>
            <p:cNvPr id="263" name="Freeform 823"/>
            <p:cNvSpPr>
              <a:spLocks noEditPoints="1"/>
            </p:cNvSpPr>
            <p:nvPr/>
          </p:nvSpPr>
          <p:spPr bwMode="auto">
            <a:xfrm rot="10800000">
              <a:off x="6677027" y="3057532"/>
              <a:ext cx="382588" cy="514350"/>
            </a:xfrm>
            <a:custGeom>
              <a:avLst/>
              <a:gdLst/>
              <a:ahLst/>
              <a:cxnLst>
                <a:cxn ang="0">
                  <a:pos x="10" y="9"/>
                </a:cxn>
                <a:cxn ang="0">
                  <a:pos x="10" y="314"/>
                </a:cxn>
                <a:cxn ang="0">
                  <a:pos x="230" y="314"/>
                </a:cxn>
                <a:cxn ang="0">
                  <a:pos x="230" y="68"/>
                </a:cxn>
                <a:cxn ang="0">
                  <a:pos x="173" y="9"/>
                </a:cxn>
                <a:cxn ang="0">
                  <a:pos x="10" y="9"/>
                </a:cxn>
                <a:cxn ang="0">
                  <a:pos x="0" y="0"/>
                </a:cxn>
                <a:cxn ang="0">
                  <a:pos x="177" y="0"/>
                </a:cxn>
                <a:cxn ang="0">
                  <a:pos x="241" y="62"/>
                </a:cxn>
                <a:cxn ang="0">
                  <a:pos x="241" y="324"/>
                </a:cxn>
                <a:cxn ang="0">
                  <a:pos x="0" y="324"/>
                </a:cxn>
                <a:cxn ang="0">
                  <a:pos x="0" y="0"/>
                </a:cxn>
              </a:cxnLst>
              <a:rect l="0" t="0" r="r" b="b"/>
              <a:pathLst>
                <a:path w="241" h="324">
                  <a:moveTo>
                    <a:pt x="10" y="9"/>
                  </a:moveTo>
                  <a:lnTo>
                    <a:pt x="10" y="314"/>
                  </a:lnTo>
                  <a:lnTo>
                    <a:pt x="230" y="314"/>
                  </a:lnTo>
                  <a:lnTo>
                    <a:pt x="230" y="68"/>
                  </a:lnTo>
                  <a:lnTo>
                    <a:pt x="173" y="9"/>
                  </a:lnTo>
                  <a:lnTo>
                    <a:pt x="10" y="9"/>
                  </a:lnTo>
                  <a:close/>
                  <a:moveTo>
                    <a:pt x="0" y="0"/>
                  </a:moveTo>
                  <a:lnTo>
                    <a:pt x="177" y="0"/>
                  </a:lnTo>
                  <a:lnTo>
                    <a:pt x="241" y="62"/>
                  </a:lnTo>
                  <a:lnTo>
                    <a:pt x="241" y="324"/>
                  </a:lnTo>
                  <a:lnTo>
                    <a:pt x="0" y="3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4" name="Freeform 824"/>
            <p:cNvSpPr>
              <a:spLocks noEditPoints="1"/>
            </p:cNvSpPr>
            <p:nvPr/>
          </p:nvSpPr>
          <p:spPr bwMode="auto">
            <a:xfrm>
              <a:off x="6946900" y="3059113"/>
              <a:ext cx="109537" cy="109538"/>
            </a:xfrm>
            <a:custGeom>
              <a:avLst/>
              <a:gdLst/>
              <a:ahLst/>
              <a:cxnLst>
                <a:cxn ang="0">
                  <a:pos x="10" y="15"/>
                </a:cxn>
                <a:cxn ang="0">
                  <a:pos x="10" y="59"/>
                </a:cxn>
                <a:cxn ang="0">
                  <a:pos x="53" y="59"/>
                </a:cxn>
                <a:cxn ang="0">
                  <a:pos x="10" y="15"/>
                </a:cxn>
                <a:cxn ang="0">
                  <a:pos x="8" y="0"/>
                </a:cxn>
                <a:cxn ang="0">
                  <a:pos x="69" y="60"/>
                </a:cxn>
                <a:cxn ang="0">
                  <a:pos x="66" y="69"/>
                </a:cxn>
                <a:cxn ang="0">
                  <a:pos x="5" y="69"/>
                </a:cxn>
                <a:cxn ang="0">
                  <a:pos x="0" y="65"/>
                </a:cxn>
                <a:cxn ang="0">
                  <a:pos x="0" y="3"/>
                </a:cxn>
                <a:cxn ang="0">
                  <a:pos x="8" y="0"/>
                </a:cxn>
              </a:cxnLst>
              <a:rect l="0" t="0" r="r" b="b"/>
              <a:pathLst>
                <a:path w="69" h="69">
                  <a:moveTo>
                    <a:pt x="10" y="15"/>
                  </a:moveTo>
                  <a:lnTo>
                    <a:pt x="10" y="59"/>
                  </a:lnTo>
                  <a:lnTo>
                    <a:pt x="53" y="59"/>
                  </a:lnTo>
                  <a:lnTo>
                    <a:pt x="10" y="15"/>
                  </a:lnTo>
                  <a:close/>
                  <a:moveTo>
                    <a:pt x="8" y="0"/>
                  </a:moveTo>
                  <a:lnTo>
                    <a:pt x="69" y="60"/>
                  </a:lnTo>
                  <a:lnTo>
                    <a:pt x="66" y="69"/>
                  </a:lnTo>
                  <a:lnTo>
                    <a:pt x="5" y="69"/>
                  </a:lnTo>
                  <a:lnTo>
                    <a:pt x="0" y="65"/>
                  </a:lnTo>
                  <a:lnTo>
                    <a:pt x="0" y="3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5" name="Rectangle 825"/>
            <p:cNvSpPr>
              <a:spLocks noChangeArrowheads="1"/>
            </p:cNvSpPr>
            <p:nvPr/>
          </p:nvSpPr>
          <p:spPr bwMode="auto">
            <a:xfrm>
              <a:off x="6794500" y="3217863"/>
              <a:ext cx="209550" cy="15875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6" name="Rectangle 826"/>
            <p:cNvSpPr>
              <a:spLocks noChangeArrowheads="1"/>
            </p:cNvSpPr>
            <p:nvPr/>
          </p:nvSpPr>
          <p:spPr bwMode="auto">
            <a:xfrm>
              <a:off x="6794500" y="3251200"/>
              <a:ext cx="163512" cy="17463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7" name="Rectangle 827"/>
            <p:cNvSpPr>
              <a:spLocks noChangeArrowheads="1"/>
            </p:cNvSpPr>
            <p:nvPr/>
          </p:nvSpPr>
          <p:spPr bwMode="auto">
            <a:xfrm>
              <a:off x="6794500" y="3303588"/>
              <a:ext cx="209550" cy="17463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8" name="Rectangle 828"/>
            <p:cNvSpPr>
              <a:spLocks noChangeArrowheads="1"/>
            </p:cNvSpPr>
            <p:nvPr/>
          </p:nvSpPr>
          <p:spPr bwMode="auto">
            <a:xfrm>
              <a:off x="6794500" y="3338513"/>
              <a:ext cx="163512" cy="15875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9" name="Rectangle 829"/>
            <p:cNvSpPr>
              <a:spLocks noChangeArrowheads="1"/>
            </p:cNvSpPr>
            <p:nvPr/>
          </p:nvSpPr>
          <p:spPr bwMode="auto">
            <a:xfrm>
              <a:off x="6794500" y="3392488"/>
              <a:ext cx="209550" cy="15875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0" name="Rectangle 830"/>
            <p:cNvSpPr>
              <a:spLocks noChangeArrowheads="1"/>
            </p:cNvSpPr>
            <p:nvPr/>
          </p:nvSpPr>
          <p:spPr bwMode="auto">
            <a:xfrm>
              <a:off x="6794500" y="3427413"/>
              <a:ext cx="163512" cy="15875"/>
            </a:xfrm>
            <a:prstGeom prst="rect">
              <a:avLst/>
            </a:prstGeom>
            <a:grpFill/>
            <a:ln w="0">
              <a:solidFill>
                <a:srgbClr val="D8706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1" name="Freeform 831"/>
            <p:cNvSpPr>
              <a:spLocks noEditPoints="1"/>
            </p:cNvSpPr>
            <p:nvPr/>
          </p:nvSpPr>
          <p:spPr bwMode="auto">
            <a:xfrm>
              <a:off x="6727825" y="3392488"/>
              <a:ext cx="49212" cy="50800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22"/>
                </a:cxn>
                <a:cxn ang="0">
                  <a:pos x="21" y="22"/>
                </a:cxn>
                <a:cxn ang="0">
                  <a:pos x="21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31" y="0"/>
                </a:cxn>
                <a:cxn ang="0">
                  <a:pos x="31" y="32"/>
                </a:cxn>
                <a:cxn ang="0">
                  <a:pos x="0" y="32"/>
                </a:cxn>
                <a:cxn ang="0">
                  <a:pos x="0" y="0"/>
                </a:cxn>
              </a:cxnLst>
              <a:rect l="0" t="0" r="r" b="b"/>
              <a:pathLst>
                <a:path w="31" h="32">
                  <a:moveTo>
                    <a:pt x="10" y="10"/>
                  </a:moveTo>
                  <a:lnTo>
                    <a:pt x="10" y="22"/>
                  </a:lnTo>
                  <a:lnTo>
                    <a:pt x="21" y="22"/>
                  </a:lnTo>
                  <a:lnTo>
                    <a:pt x="21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31" y="0"/>
                  </a:lnTo>
                  <a:lnTo>
                    <a:pt x="31" y="32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2" name="Freeform 832"/>
            <p:cNvSpPr>
              <a:spLocks noEditPoints="1"/>
            </p:cNvSpPr>
            <p:nvPr/>
          </p:nvSpPr>
          <p:spPr bwMode="auto">
            <a:xfrm>
              <a:off x="6727825" y="3113088"/>
              <a:ext cx="163512" cy="52388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22"/>
                </a:cxn>
                <a:cxn ang="0">
                  <a:pos x="92" y="22"/>
                </a:cxn>
                <a:cxn ang="0">
                  <a:pos x="92" y="10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103" y="0"/>
                </a:cxn>
                <a:cxn ang="0">
                  <a:pos x="103" y="33"/>
                </a:cxn>
                <a:cxn ang="0">
                  <a:pos x="0" y="33"/>
                </a:cxn>
                <a:cxn ang="0">
                  <a:pos x="0" y="0"/>
                </a:cxn>
              </a:cxnLst>
              <a:rect l="0" t="0" r="r" b="b"/>
              <a:pathLst>
                <a:path w="103" h="33">
                  <a:moveTo>
                    <a:pt x="10" y="10"/>
                  </a:moveTo>
                  <a:lnTo>
                    <a:pt x="10" y="22"/>
                  </a:lnTo>
                  <a:lnTo>
                    <a:pt x="92" y="22"/>
                  </a:lnTo>
                  <a:lnTo>
                    <a:pt x="92" y="10"/>
                  </a:lnTo>
                  <a:lnTo>
                    <a:pt x="10" y="10"/>
                  </a:lnTo>
                  <a:close/>
                  <a:moveTo>
                    <a:pt x="0" y="0"/>
                  </a:moveTo>
                  <a:lnTo>
                    <a:pt x="103" y="0"/>
                  </a:lnTo>
                  <a:lnTo>
                    <a:pt x="103" y="33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3" name="Freeform 833"/>
            <p:cNvSpPr>
              <a:spLocks/>
            </p:cNvSpPr>
            <p:nvPr/>
          </p:nvSpPr>
          <p:spPr bwMode="auto">
            <a:xfrm>
              <a:off x="6731000" y="3208338"/>
              <a:ext cx="50800" cy="508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32" y="7"/>
                </a:cxn>
                <a:cxn ang="0">
                  <a:pos x="12" y="32"/>
                </a:cxn>
                <a:cxn ang="0">
                  <a:pos x="0" y="21"/>
                </a:cxn>
                <a:cxn ang="0">
                  <a:pos x="7" y="14"/>
                </a:cxn>
                <a:cxn ang="0">
                  <a:pos x="10" y="17"/>
                </a:cxn>
                <a:cxn ang="0">
                  <a:pos x="24" y="0"/>
                </a:cxn>
              </a:cxnLst>
              <a:rect l="0" t="0" r="r" b="b"/>
              <a:pathLst>
                <a:path w="32" h="32">
                  <a:moveTo>
                    <a:pt x="24" y="0"/>
                  </a:moveTo>
                  <a:lnTo>
                    <a:pt x="32" y="7"/>
                  </a:lnTo>
                  <a:lnTo>
                    <a:pt x="12" y="32"/>
                  </a:lnTo>
                  <a:lnTo>
                    <a:pt x="0" y="21"/>
                  </a:lnTo>
                  <a:lnTo>
                    <a:pt x="7" y="14"/>
                  </a:lnTo>
                  <a:lnTo>
                    <a:pt x="10" y="17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4" name="Freeform 834"/>
            <p:cNvSpPr>
              <a:spLocks/>
            </p:cNvSpPr>
            <p:nvPr/>
          </p:nvSpPr>
          <p:spPr bwMode="auto">
            <a:xfrm rot="5400000">
              <a:off x="6724017" y="3302719"/>
              <a:ext cx="64768" cy="39844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32" y="6"/>
                </a:cxn>
                <a:cxn ang="0">
                  <a:pos x="12" y="32"/>
                </a:cxn>
                <a:cxn ang="0">
                  <a:pos x="0" y="22"/>
                </a:cxn>
                <a:cxn ang="0">
                  <a:pos x="7" y="13"/>
                </a:cxn>
                <a:cxn ang="0">
                  <a:pos x="10" y="18"/>
                </a:cxn>
                <a:cxn ang="0">
                  <a:pos x="24" y="0"/>
                </a:cxn>
              </a:cxnLst>
              <a:rect l="0" t="0" r="r" b="b"/>
              <a:pathLst>
                <a:path w="32" h="32">
                  <a:moveTo>
                    <a:pt x="24" y="0"/>
                  </a:moveTo>
                  <a:lnTo>
                    <a:pt x="32" y="6"/>
                  </a:lnTo>
                  <a:lnTo>
                    <a:pt x="12" y="32"/>
                  </a:lnTo>
                  <a:lnTo>
                    <a:pt x="0" y="22"/>
                  </a:lnTo>
                  <a:lnTo>
                    <a:pt x="7" y="13"/>
                  </a:lnTo>
                  <a:lnTo>
                    <a:pt x="10" y="18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solidFill>
                <a:srgbClr val="D8706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616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Прямоугольник 83"/>
          <p:cNvSpPr/>
          <p:nvPr/>
        </p:nvSpPr>
        <p:spPr>
          <a:xfrm>
            <a:off x="0" y="1009934"/>
            <a:ext cx="12192000" cy="58480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Clr>
                <a:schemeClr val="tx2">
                  <a:lumMod val="50000"/>
                </a:schemeClr>
              </a:buClr>
            </a:pP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  Для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заведения карты сотрудника необходимо выполнить следующие действия</a:t>
            </a: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algn="just">
              <a:buClr>
                <a:schemeClr val="tx2">
                  <a:lumMod val="50000"/>
                </a:schemeClr>
              </a:buClr>
            </a:pP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628650" algn="just">
              <a:buClr>
                <a:schemeClr val="tx2">
                  <a:lumMod val="50000"/>
                </a:schemeClr>
              </a:buClr>
              <a:buFont typeface="+mj-lt"/>
              <a:buAutoNum type="arabicPeriod"/>
            </a:pP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Назначить сотрудников, ответственных за ввод информации в рамках своей организации в зависимости от указанного наименования регистра:</a:t>
            </a:r>
          </a:p>
          <a:p>
            <a:pPr marL="1028700" lvl="1" algn="just">
              <a:buClr>
                <a:schemeClr val="tx2">
                  <a:lumMod val="50000"/>
                </a:schemeClr>
              </a:buClr>
            </a:pP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ФРМО – сотрудник, ответственный за ведение паспорта медицинской организации;</a:t>
            </a:r>
          </a:p>
          <a:p>
            <a:pPr marL="1028700" lvl="1" algn="just">
              <a:buClr>
                <a:schemeClr val="tx2">
                  <a:lumMod val="50000"/>
                </a:schemeClr>
              </a:buClr>
            </a:pP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ФРМР – сотрудник, ответственный за кадровый состав организации;</a:t>
            </a:r>
          </a:p>
          <a:p>
            <a:pPr marL="1028700" lvl="1" algn="just">
              <a:buClr>
                <a:schemeClr val="tx2">
                  <a:lumMod val="50000"/>
                </a:schemeClr>
              </a:buClr>
            </a:pP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Оба регистра – сотрудник, совмещающий обе вышеуказанные функции</a:t>
            </a: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1028700" lvl="1" algn="just">
              <a:buClr>
                <a:schemeClr val="tx2">
                  <a:lumMod val="50000"/>
                </a:schemeClr>
              </a:buClr>
            </a:pP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628650" algn="just">
              <a:buClr>
                <a:schemeClr val="tx2">
                  <a:lumMod val="50000"/>
                </a:schemeClr>
              </a:buClr>
              <a:buFont typeface="+mj-lt"/>
              <a:buAutoNum type="arabicPeriod"/>
            </a:pP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Назначенные сотрудники должны иметь подтвержденную учетную запись на портале </a:t>
            </a:r>
            <a:r>
              <a:rPr lang="ru-RU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ЕСИАиА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и получить доступ в соответствующий регистр ФРМО и ФРМР</a:t>
            </a: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628650" algn="just">
              <a:buClr>
                <a:schemeClr val="tx2">
                  <a:lumMod val="50000"/>
                </a:schemeClr>
              </a:buClr>
            </a:pP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628650" algn="just">
              <a:buClr>
                <a:schemeClr val="tx2">
                  <a:lumMod val="50000"/>
                </a:schemeClr>
              </a:buClr>
            </a:pP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3. Наполнить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паспорт медицинской организации с указанием сведений о занимаемых зданий и структурных подразделениях. </a:t>
            </a:r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628650" algn="just">
              <a:buClr>
                <a:schemeClr val="tx2">
                  <a:lumMod val="50000"/>
                </a:schemeClr>
              </a:buClr>
            </a:pP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628650" algn="just">
              <a:buClr>
                <a:schemeClr val="tx2">
                  <a:lumMod val="50000"/>
                </a:schemeClr>
              </a:buClr>
            </a:pP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4. Заполнить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сведения о сотруднике: паспортные данные, адреса, образование, личное дело, награды. При заполнение личного дела необходимо указать одно из структурных подразделений паспорта МО. Некоторые карты сотрудников были перенесены из предыдущего регистра, в том случае сведения следует выверить и </a:t>
            </a:r>
            <a:r>
              <a:rPr lang="ru-RU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дозаполнить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785497" cy="1021278"/>
          </a:xfrm>
          <a:prstGeom prst="rect">
            <a:avLst/>
          </a:prstGeom>
          <a:solidFill>
            <a:srgbClr val="546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015308"/>
            <a:ext cx="1220400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78427" y="4681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33277" y="130473"/>
            <a:ext cx="10921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Федеральный регистр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медицинских работников. Порядок ввода данных</a:t>
            </a:r>
          </a:p>
        </p:txBody>
      </p:sp>
    </p:spTree>
    <p:extLst>
      <p:ext uri="{BB962C8B-B14F-4D97-AF65-F5344CB8AC3E}">
        <p14:creationId xmlns:p14="http://schemas.microsoft.com/office/powerpoint/2010/main" val="73034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Прямоугольник 83"/>
          <p:cNvSpPr/>
          <p:nvPr/>
        </p:nvSpPr>
        <p:spPr>
          <a:xfrm>
            <a:off x="0" y="1009934"/>
            <a:ext cx="12192000" cy="58480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785497" cy="1021278"/>
          </a:xfrm>
          <a:prstGeom prst="rect">
            <a:avLst/>
          </a:prstGeom>
          <a:solidFill>
            <a:srgbClr val="546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015308"/>
            <a:ext cx="1220400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78427" y="4681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33277" y="130473"/>
            <a:ext cx="10921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Типовые ошибки</a:t>
            </a:r>
            <a:endParaRPr lang="ru-RU" sz="2400" cap="all" dirty="0">
              <a:solidFill>
                <a:schemeClr val="tx2">
                  <a:lumMod val="50000"/>
                </a:schemeClr>
              </a:solidFill>
              <a:latin typeface="Roboto" pitchFamily="2" charset="0"/>
              <a:ea typeface="Roboto" pitchFamily="2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34880" y="1185930"/>
            <a:ext cx="8386315" cy="759150"/>
          </a:xfrm>
          <a:prstGeom prst="rect">
            <a:avLst/>
          </a:prstGeom>
          <a:solidFill>
            <a:srgbClr val="8497B0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Личные данные медицинских работников</a:t>
            </a:r>
          </a:p>
          <a:p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1. Возраст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109732"/>
            <a:ext cx="8928992" cy="2192488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234879" y="4521577"/>
            <a:ext cx="8386315" cy="557878"/>
          </a:xfrm>
          <a:prstGeom prst="rect">
            <a:avLst/>
          </a:prstGeom>
          <a:solidFill>
            <a:srgbClr val="8497B0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2. Пол (26 записей имеют неверный пол)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5753593"/>
            <a:ext cx="8928993" cy="41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89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Прямоугольник 83"/>
          <p:cNvSpPr/>
          <p:nvPr/>
        </p:nvSpPr>
        <p:spPr>
          <a:xfrm>
            <a:off x="0" y="1009934"/>
            <a:ext cx="12192000" cy="58480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68300" algn="just">
              <a:lnSpc>
                <a:spcPct val="114000"/>
              </a:lnSpc>
              <a:spcAft>
                <a:spcPts val="1200"/>
              </a:spcAft>
              <a:buFont typeface="Wingdings" pitchFamily="2" charset="2"/>
              <a:buChar char="Ø"/>
            </a:pP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785497" cy="1021278"/>
          </a:xfrm>
          <a:prstGeom prst="rect">
            <a:avLst/>
          </a:prstGeom>
          <a:solidFill>
            <a:srgbClr val="546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015308"/>
            <a:ext cx="1220400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-98234" y="122731"/>
            <a:ext cx="632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6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33277" y="130473"/>
            <a:ext cx="10921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Типовые ошибки</a:t>
            </a:r>
            <a:endParaRPr lang="ru-RU" sz="2400" cap="all" dirty="0">
              <a:solidFill>
                <a:schemeClr val="tx2">
                  <a:lumMod val="50000"/>
                </a:schemeClr>
              </a:solidFill>
              <a:latin typeface="Roboto" pitchFamily="2" charset="0"/>
              <a:ea typeface="Roboto" pitchFamily="2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55315" y="1156075"/>
            <a:ext cx="8386315" cy="728995"/>
          </a:xfrm>
          <a:prstGeom prst="rect">
            <a:avLst/>
          </a:prstGeom>
          <a:solidFill>
            <a:srgbClr val="8497B0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Образование</a:t>
            </a:r>
          </a:p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1. Заполнение сведений об образовательной организации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91333" y="3153493"/>
            <a:ext cx="8386315" cy="728995"/>
          </a:xfrm>
          <a:prstGeom prst="rect">
            <a:avLst/>
          </a:prstGeom>
          <a:solidFill>
            <a:srgbClr val="8497B0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Образование</a:t>
            </a:r>
          </a:p>
          <a:p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. Заполнение сведений по датам окончания </a:t>
            </a:r>
            <a:r>
              <a:rPr lang="ru-RU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специалитета</a:t>
            </a: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/интернатуры/ординатуры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673" y="5220297"/>
            <a:ext cx="8562975" cy="13620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9591" y="3757142"/>
            <a:ext cx="6372225" cy="14382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085470"/>
            <a:ext cx="11577711" cy="82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22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Прямоугольник 83"/>
          <p:cNvSpPr/>
          <p:nvPr/>
        </p:nvSpPr>
        <p:spPr>
          <a:xfrm>
            <a:off x="0" y="1009935"/>
            <a:ext cx="12192000" cy="58480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68300" algn="just">
              <a:lnSpc>
                <a:spcPct val="114000"/>
              </a:lnSpc>
              <a:spcAft>
                <a:spcPts val="1200"/>
              </a:spcAft>
              <a:buFont typeface="Wingdings" pitchFamily="2" charset="2"/>
              <a:buChar char="Ø"/>
            </a:pP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785497" cy="1021278"/>
          </a:xfrm>
          <a:prstGeom prst="rect">
            <a:avLst/>
          </a:prstGeom>
          <a:solidFill>
            <a:srgbClr val="546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015308"/>
            <a:ext cx="1220400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78427" y="4681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33277" y="130473"/>
            <a:ext cx="10921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Типовые ошибки</a:t>
            </a:r>
            <a:endParaRPr lang="ru-RU" sz="2400" cap="all" dirty="0">
              <a:solidFill>
                <a:schemeClr val="tx2">
                  <a:lumMod val="50000"/>
                </a:schemeClr>
              </a:solidFill>
              <a:latin typeface="Roboto" pitchFamily="2" charset="0"/>
              <a:ea typeface="Roboto" pitchFamily="2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91332" y="1068089"/>
            <a:ext cx="11467733" cy="957156"/>
          </a:xfrm>
          <a:prstGeom prst="rect">
            <a:avLst/>
          </a:prstGeom>
          <a:solidFill>
            <a:srgbClr val="8497B0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Доработана карта сотрудника с целью учета лиц с немедицинским образованием, работающих в медицинских организациях.</a:t>
            </a:r>
          </a:p>
          <a:p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           </a:t>
            </a:r>
          </a:p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     </a:t>
            </a:r>
          </a:p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   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86" y="5236602"/>
            <a:ext cx="7638758" cy="10407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     </a:t>
            </a:r>
          </a:p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   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Рисунок 13" descr="https://i.gyazo.com/d00c63e1fddf2f1056b99eec4411dd6e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32" y="2155635"/>
            <a:ext cx="6209665" cy="3136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https://i.gyazo.com/cbfcf2b3555659c886fc0a3a2ade9ddf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178" y="4953460"/>
            <a:ext cx="4612640" cy="12617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905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Прямоугольник 83"/>
          <p:cNvSpPr/>
          <p:nvPr/>
        </p:nvSpPr>
        <p:spPr>
          <a:xfrm>
            <a:off x="0" y="1009935"/>
            <a:ext cx="12192000" cy="58480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68300" algn="just">
              <a:lnSpc>
                <a:spcPct val="114000"/>
              </a:lnSpc>
              <a:spcAft>
                <a:spcPts val="1200"/>
              </a:spcAft>
              <a:buFont typeface="Wingdings" pitchFamily="2" charset="2"/>
              <a:buChar char="Ø"/>
            </a:pP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785497" cy="1021278"/>
          </a:xfrm>
          <a:prstGeom prst="rect">
            <a:avLst/>
          </a:prstGeom>
          <a:solidFill>
            <a:srgbClr val="546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015308"/>
            <a:ext cx="1220400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78427" y="4681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33277" y="130473"/>
            <a:ext cx="109214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случае возникновения дополнительных вопросов обращаться в службу технической поддержки ЕГИСЗ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187686" y="5236602"/>
            <a:ext cx="7638758" cy="10407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     </a:t>
            </a:r>
          </a:p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   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627093"/>
              </p:ext>
            </p:extLst>
          </p:nvPr>
        </p:nvGraphicFramePr>
        <p:xfrm>
          <a:off x="334978" y="1555264"/>
          <a:ext cx="11615595" cy="5927632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59260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895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690">
                <a:tc>
                  <a:txBody>
                    <a:bodyPr/>
                    <a:lstStyle/>
                    <a:p>
                      <a:pPr marL="179705" marR="21590" algn="l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49580" algn="l"/>
                        </a:tabLs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Телефон СТП:</a:t>
                      </a:r>
                      <a:endParaRPr lang="ru-RU" sz="2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705" marR="21590" algn="l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49580" algn="l"/>
                        </a:tabLs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8-800-500-74-78</a:t>
                      </a:r>
                      <a:endParaRPr lang="ru-RU" sz="2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690">
                <a:tc>
                  <a:txBody>
                    <a:bodyPr/>
                    <a:lstStyle/>
                    <a:p>
                      <a:pPr marL="179705" marR="21590" algn="l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49580" algn="l"/>
                        </a:tabLs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Адрес электронной почты:</a:t>
                      </a:r>
                      <a:endParaRPr lang="ru-RU" sz="2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705" marR="21590" algn="l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49580" algn="l"/>
                        </a:tabLst>
                      </a:pPr>
                      <a:r>
                        <a:rPr lang="ru-RU" sz="2800" b="1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"/>
                        </a:rPr>
                        <a:t>egisz@rt-eu.ru</a:t>
                      </a:r>
                      <a:endParaRPr lang="ru-RU" sz="2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690">
                <a:tc>
                  <a:txBody>
                    <a:bodyPr/>
                    <a:lstStyle/>
                    <a:p>
                      <a:pPr marL="179705" marR="21590" algn="l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49580" algn="l"/>
                        </a:tabLs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Официальный сайт:</a:t>
                      </a:r>
                      <a:endParaRPr lang="ru-RU" sz="2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705" marR="21590" algn="l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49580" algn="l"/>
                        </a:tabLst>
                      </a:pPr>
                      <a:r>
                        <a:rPr lang="en-US" sz="2800" b="1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4"/>
                        </a:rPr>
                        <a:t>http://portal.egisz.rosminzdrav.ru</a:t>
                      </a:r>
                      <a:r>
                        <a:rPr lang="en-US" sz="2800" b="1" u="none" strike="noStrike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800" b="1" u="none" strike="noStrike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79705" marR="21590" algn="l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49580" algn="l"/>
                        </a:tabLst>
                      </a:pPr>
                      <a:endParaRPr lang="ru-RU" sz="2800" b="1" u="none" strike="noStrike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79705" marR="21590" algn="l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49580" algn="l"/>
                        </a:tabLst>
                      </a:pPr>
                      <a:endParaRPr lang="ru-RU" sz="2800" b="1" u="none" strike="noStrike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179705" marR="21590" algn="l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49580" algn="l"/>
                        </a:tabLst>
                      </a:pPr>
                      <a:endParaRPr lang="ru-RU" sz="2800" b="1" u="none" strike="noStrike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179705" marR="21590" algn="l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49580" algn="l"/>
                        </a:tabLst>
                      </a:pPr>
                      <a:endParaRPr lang="ru-RU" sz="2800" b="1" u="none" strike="noStrike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179705" marR="21590" algn="l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49580" algn="l"/>
                        </a:tabLst>
                      </a:pPr>
                      <a:endParaRPr lang="ru-RU" sz="2800" b="1" u="none" strike="noStrike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179705" marR="21590" algn="l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49580" algn="l"/>
                        </a:tabLst>
                      </a:pPr>
                      <a:endParaRPr lang="ru-RU" sz="2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759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7650</TotalTime>
  <Words>571</Words>
  <Application>Microsoft Office PowerPoint</Application>
  <PresentationFormat>Широкоэкранный</PresentationFormat>
  <Paragraphs>108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AvantGardeGothicC</vt:lpstr>
      <vt:lpstr>Calibri</vt:lpstr>
      <vt:lpstr>Calibri Light</vt:lpstr>
      <vt:lpstr>Roboto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 Верхунова</dc:creator>
  <cp:lastModifiedBy>Тельнова Екатерина Сергеевна</cp:lastModifiedBy>
  <cp:revision>560</cp:revision>
  <dcterms:created xsi:type="dcterms:W3CDTF">2016-01-29T10:45:09Z</dcterms:created>
  <dcterms:modified xsi:type="dcterms:W3CDTF">2017-12-26T12:02:25Z</dcterms:modified>
</cp:coreProperties>
</file>