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sldIdLst>
    <p:sldId id="256" r:id="rId2"/>
    <p:sldId id="343" r:id="rId3"/>
    <p:sldId id="347" r:id="rId4"/>
    <p:sldId id="346" r:id="rId5"/>
    <p:sldId id="344" r:id="rId6"/>
    <p:sldId id="345" r:id="rId7"/>
    <p:sldId id="354" r:id="rId8"/>
    <p:sldId id="315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3" autoAdjust="0"/>
    <p:restoredTop sz="82748" autoAdjust="0"/>
  </p:normalViewPr>
  <p:slideViewPr>
    <p:cSldViewPr>
      <p:cViewPr>
        <p:scale>
          <a:sx n="125" d="100"/>
          <a:sy n="125" d="100"/>
        </p:scale>
        <p:origin x="-120" y="172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240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7E547-2A3E-4674-863E-DBF7425A136E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0F54D-5061-4D5C-BE2A-4237CA4E19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487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hantimansiysk.monavista.ru/images/sizednews/hantimansiysk1436789365bi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1514475" cy="14268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214414" y="2055995"/>
            <a:ext cx="688597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подготовки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годовому отчету по итогам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медицинских организаций в 2017 году.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Таблица 3.1100 формы 30 равна данным мониторинга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подпрограммы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VI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«Кадровое обеспечение системы здравоохранения»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(формы в 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в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 системе мониторингов «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</a:rPr>
              <a:t>МедВедь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» № 303)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r="13205" b="1082"/>
          <a:stretch/>
        </p:blipFill>
        <p:spPr bwMode="auto">
          <a:xfrm>
            <a:off x="467544" y="1600200"/>
            <a:ext cx="8280920" cy="47811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Двойная стрелка влево/вправо 5"/>
          <p:cNvSpPr/>
          <p:nvPr/>
        </p:nvSpPr>
        <p:spPr>
          <a:xfrm>
            <a:off x="2771800" y="2852936"/>
            <a:ext cx="5976664" cy="288032"/>
          </a:xfrm>
          <a:prstGeom prst="leftRightArrow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2771800" y="5688553"/>
            <a:ext cx="5904656" cy="22917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ьная выноска 2"/>
          <p:cNvSpPr/>
          <p:nvPr/>
        </p:nvSpPr>
        <p:spPr>
          <a:xfrm>
            <a:off x="3419872" y="4725144"/>
            <a:ext cx="1584176" cy="90068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ВОП</a:t>
            </a:r>
            <a:endParaRPr lang="ru-RU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4572000" y="1988840"/>
            <a:ext cx="1368152" cy="8640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Врачи всего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554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продолжение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79" t="-328" r="13281" b="2490"/>
          <a:stretch/>
        </p:blipFill>
        <p:spPr bwMode="auto">
          <a:xfrm>
            <a:off x="361" y="1484784"/>
            <a:ext cx="8748463" cy="522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Двойная стрелка влево/вправо 3"/>
          <p:cNvSpPr/>
          <p:nvPr/>
        </p:nvSpPr>
        <p:spPr>
          <a:xfrm>
            <a:off x="2771800" y="2996952"/>
            <a:ext cx="5904656" cy="2880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>
            <a:off x="4139952" y="2132856"/>
            <a:ext cx="1584176" cy="80429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Педиатры участковые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517109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продолжение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r="13077" b="1082"/>
          <a:stretch/>
        </p:blipFill>
        <p:spPr bwMode="auto">
          <a:xfrm>
            <a:off x="467544" y="1484784"/>
            <a:ext cx="8280920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Двойная стрелка влево/вправо 4"/>
          <p:cNvSpPr/>
          <p:nvPr/>
        </p:nvSpPr>
        <p:spPr>
          <a:xfrm>
            <a:off x="2699792" y="3717032"/>
            <a:ext cx="5904656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ьная выноска 2"/>
          <p:cNvSpPr/>
          <p:nvPr/>
        </p:nvSpPr>
        <p:spPr>
          <a:xfrm>
            <a:off x="2915816" y="2780928"/>
            <a:ext cx="1440160" cy="8640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Терапевты участковые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68869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продолжение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r="13205" b="-58"/>
          <a:stretch/>
        </p:blipFill>
        <p:spPr bwMode="auto">
          <a:xfrm>
            <a:off x="467545" y="1600200"/>
            <a:ext cx="8280920" cy="4709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Двойная стрелка влево/вправо 6"/>
          <p:cNvSpPr/>
          <p:nvPr/>
        </p:nvSpPr>
        <p:spPr>
          <a:xfrm>
            <a:off x="2771800" y="4365104"/>
            <a:ext cx="5832648" cy="2880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 rot="21308190">
            <a:off x="3524426" y="3137533"/>
            <a:ext cx="1848250" cy="11512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Средний медицинский персонал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4941168"/>
            <a:ext cx="6264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 так же медицинские сестры участковых врачей терапевтов,  медицинские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сестры участковых врачей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педиатров, медицинские сестры врачей общей практики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134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продолжение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r="13077" b="-58"/>
          <a:stretch/>
        </p:blipFill>
        <p:spPr bwMode="auto">
          <a:xfrm>
            <a:off x="467544" y="1700808"/>
            <a:ext cx="8208912" cy="47525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Двойная стрелка влево/вправо 2"/>
          <p:cNvSpPr/>
          <p:nvPr/>
        </p:nvSpPr>
        <p:spPr>
          <a:xfrm>
            <a:off x="2725680" y="5301208"/>
            <a:ext cx="5832648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>
            <a:off x="4067944" y="4328520"/>
            <a:ext cx="2030344" cy="97268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Всего должностей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163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hantimansiysk.monavista.ru/images/sizednews/hantimansiysk1436789365bi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1514475" cy="142684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345885" y="316815"/>
            <a:ext cx="6114548" cy="8329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FF0000"/>
                </a:solidFill>
              </a:rPr>
              <a:t>Форма 303 и 583 заполняются в строгом соответствии с инструкцией, с указанными в таблицах нормативными документами!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847528" y="1340768"/>
            <a:ext cx="7044952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№ 597 от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09.06.2016 (Департамент Здравоохранения) О мониторинге подпрограммы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«Кадровое обеспечение системы здравоохранения» государственной программы Ханты-Мансийского автономного округа – Югры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здравоохранения на 2014-2020 годы»   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2957" y="3043987"/>
            <a:ext cx="7704856" cy="3477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ru-RU" dirty="0">
                <a:solidFill>
                  <a:srgbClr val="36363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Образец формы для заполнения № 583. Мониторинг кадров.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36363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36363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36363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36363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Образец формы для заполнения № 303. Численность и структура кадров работников здравоохранения.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36363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36363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269289"/>
              </p:ext>
            </p:extLst>
          </p:nvPr>
        </p:nvGraphicFramePr>
        <p:xfrm>
          <a:off x="7668344" y="242088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Document" showAsIcon="1" r:id="rId4" imgW="914400" imgH="771480" progId="Word.Document.8">
                  <p:embed/>
                </p:oleObj>
              </mc:Choice>
              <mc:Fallback>
                <p:oleObj name="Document" showAsIcon="1" r:id="rId4" imgW="914400" imgH="771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68344" y="242088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821786"/>
              </p:ext>
            </p:extLst>
          </p:nvPr>
        </p:nvGraphicFramePr>
        <p:xfrm>
          <a:off x="7668344" y="3746071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Лист" showAsIcon="1" r:id="rId6" imgW="914400" imgH="771480" progId="Excel.Sheet.12">
                  <p:embed/>
                </p:oleObj>
              </mc:Choice>
              <mc:Fallback>
                <p:oleObj name="Лист" showAsIcon="1" r:id="rId6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68344" y="3746071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804428"/>
              </p:ext>
            </p:extLst>
          </p:nvPr>
        </p:nvGraphicFramePr>
        <p:xfrm>
          <a:off x="7658337" y="5463247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Лист" showAsIcon="1" r:id="rId8" imgW="914400" imgH="771480" progId="Excel.Sheet.12">
                  <p:embed/>
                </p:oleObj>
              </mc:Choice>
              <mc:Fallback>
                <p:oleObj name="Лист" showAsIcon="1" r:id="rId8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58337" y="5463247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581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612" y="3223559"/>
            <a:ext cx="8826775" cy="90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4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Calibri"/>
                <a:cs typeface="Times New Roman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1557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2463</TotalTime>
  <Words>144</Words>
  <Application>Microsoft Office PowerPoint</Application>
  <PresentationFormat>Экран (4:3)</PresentationFormat>
  <Paragraphs>24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Office</vt:lpstr>
      <vt:lpstr>Document</vt:lpstr>
      <vt:lpstr>Лист</vt:lpstr>
      <vt:lpstr>Презентация PowerPoint</vt:lpstr>
      <vt:lpstr>Таблица 3.1100 формы 30 равна данным мониторинга подпрограммы VI «Кадровое обеспечение системы здравоохранения»  (формы в  в системе мониторингов «МедВедь» № 303) </vt:lpstr>
      <vt:lpstr>продолжение</vt:lpstr>
      <vt:lpstr>продолжение</vt:lpstr>
      <vt:lpstr>продолжение</vt:lpstr>
      <vt:lpstr>продолжение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Жуманова Анастасия Сергеевна</dc:creator>
  <cp:lastModifiedBy>Чурсина Ирина Ильдаровна</cp:lastModifiedBy>
  <cp:revision>67</cp:revision>
  <cp:lastPrinted>2016-09-22T09:41:02Z</cp:lastPrinted>
  <dcterms:created xsi:type="dcterms:W3CDTF">2016-09-16T04:07:00Z</dcterms:created>
  <dcterms:modified xsi:type="dcterms:W3CDTF">2017-12-28T04:52:08Z</dcterms:modified>
</cp:coreProperties>
</file>